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82" r:id="rId4"/>
    <p:sldId id="259" r:id="rId5"/>
    <p:sldId id="296" r:id="rId6"/>
    <p:sldId id="297" r:id="rId7"/>
    <p:sldId id="298" r:id="rId8"/>
    <p:sldId id="299" r:id="rId9"/>
    <p:sldId id="294" r:id="rId10"/>
    <p:sldId id="277" r:id="rId11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사용자" initials="W사" lastIdx="1" clrIdx="0">
    <p:extLst>
      <p:ext uri="{19B8F6BF-5375-455C-9EA6-DF929625EA0E}">
        <p15:presenceInfo xmlns:p15="http://schemas.microsoft.com/office/powerpoint/2012/main" userId="Windows 사용자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5F7"/>
    <a:srgbClr val="F2E8FF"/>
    <a:srgbClr val="077FB5"/>
    <a:srgbClr val="0E807D"/>
    <a:srgbClr val="09C7E1"/>
    <a:srgbClr val="31859C"/>
    <a:srgbClr val="0AADF6"/>
    <a:srgbClr val="4AC2F8"/>
    <a:srgbClr val="6358B8"/>
    <a:srgbClr val="9A7B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266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99468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29869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74">
            <a:extLst>
              <a:ext uri="{FF2B5EF4-FFF2-40B4-BE49-F238E27FC236}">
                <a16:creationId xmlns:a16="http://schemas.microsoft.com/office/drawing/2014/main" id="{8CAEC607-E0D9-67A6-B1A1-933D9744832C}"/>
              </a:ext>
            </a:extLst>
          </p:cNvPr>
          <p:cNvSpPr/>
          <p:nvPr userDrawn="1"/>
        </p:nvSpPr>
        <p:spPr>
          <a:xfrm>
            <a:off x="123825" y="0"/>
            <a:ext cx="12060320" cy="835984"/>
          </a:xfrm>
          <a:custGeom>
            <a:avLst/>
            <a:gdLst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0 w 12060320"/>
              <a:gd name="connsiteY4" fmla="*/ 0 h 847165"/>
              <a:gd name="connsiteX0" fmla="*/ 10656 w 12070976"/>
              <a:gd name="connsiteY0" fmla="*/ 0 h 847165"/>
              <a:gd name="connsiteX1" fmla="*/ 12070976 w 12070976"/>
              <a:gd name="connsiteY1" fmla="*/ 0 h 847165"/>
              <a:gd name="connsiteX2" fmla="*/ 12070976 w 12070976"/>
              <a:gd name="connsiteY2" fmla="*/ 847165 h 847165"/>
              <a:gd name="connsiteX3" fmla="*/ 10656 w 12070976"/>
              <a:gd name="connsiteY3" fmla="*/ 847165 h 847165"/>
              <a:gd name="connsiteX4" fmla="*/ 0 w 12070976"/>
              <a:gd name="connsiteY4" fmla="*/ 410136 h 847165"/>
              <a:gd name="connsiteX5" fmla="*/ 10656 w 12070976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285179 w 12060320"/>
              <a:gd name="connsiteY4" fmla="*/ 423583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399479 w 12060320"/>
              <a:gd name="connsiteY4" fmla="*/ 403413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28575 w 12060320"/>
              <a:gd name="connsiteY3" fmla="*/ 847165 h 847165"/>
              <a:gd name="connsiteX4" fmla="*/ 399479 w 12060320"/>
              <a:gd name="connsiteY4" fmla="*/ 403413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28575 w 12060320"/>
              <a:gd name="connsiteY3" fmla="*/ 847165 h 847165"/>
              <a:gd name="connsiteX4" fmla="*/ 406623 w 12060320"/>
              <a:gd name="connsiteY4" fmla="*/ 424844 h 847165"/>
              <a:gd name="connsiteX5" fmla="*/ 0 w 12060320"/>
              <a:gd name="connsiteY5" fmla="*/ 0 h 847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060320" h="847165">
                <a:moveTo>
                  <a:pt x="0" y="0"/>
                </a:moveTo>
                <a:lnTo>
                  <a:pt x="12060320" y="0"/>
                </a:lnTo>
                <a:lnTo>
                  <a:pt x="12060320" y="847165"/>
                </a:lnTo>
                <a:lnTo>
                  <a:pt x="28575" y="847165"/>
                </a:lnTo>
                <a:lnTo>
                  <a:pt x="406623" y="424844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83000">
                <a:srgbClr val="E5F4FA"/>
              </a:gs>
              <a:gs pos="100000">
                <a:srgbClr val="E5F4FA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8" name="직사각형 74">
            <a:extLst>
              <a:ext uri="{FF2B5EF4-FFF2-40B4-BE49-F238E27FC236}">
                <a16:creationId xmlns:a16="http://schemas.microsoft.com/office/drawing/2014/main" id="{795AD5BF-086F-E444-8732-CBC8A558246F}"/>
              </a:ext>
            </a:extLst>
          </p:cNvPr>
          <p:cNvSpPr/>
          <p:nvPr userDrawn="1"/>
        </p:nvSpPr>
        <p:spPr>
          <a:xfrm>
            <a:off x="153943" y="0"/>
            <a:ext cx="1141456" cy="835985"/>
          </a:xfrm>
          <a:custGeom>
            <a:avLst/>
            <a:gdLst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0 w 12060320"/>
              <a:gd name="connsiteY4" fmla="*/ 0 h 847165"/>
              <a:gd name="connsiteX0" fmla="*/ 10656 w 12070976"/>
              <a:gd name="connsiteY0" fmla="*/ 0 h 847165"/>
              <a:gd name="connsiteX1" fmla="*/ 12070976 w 12070976"/>
              <a:gd name="connsiteY1" fmla="*/ 0 h 847165"/>
              <a:gd name="connsiteX2" fmla="*/ 12070976 w 12070976"/>
              <a:gd name="connsiteY2" fmla="*/ 847165 h 847165"/>
              <a:gd name="connsiteX3" fmla="*/ 10656 w 12070976"/>
              <a:gd name="connsiteY3" fmla="*/ 847165 h 847165"/>
              <a:gd name="connsiteX4" fmla="*/ 0 w 12070976"/>
              <a:gd name="connsiteY4" fmla="*/ 410136 h 847165"/>
              <a:gd name="connsiteX5" fmla="*/ 10656 w 12070976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285179 w 12060320"/>
              <a:gd name="connsiteY4" fmla="*/ 423583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399479 w 12060320"/>
              <a:gd name="connsiteY4" fmla="*/ 403413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3055294 w 12060320"/>
              <a:gd name="connsiteY4" fmla="*/ 393888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4503920 w 12060320"/>
              <a:gd name="connsiteY4" fmla="*/ 431988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4624638 w 12060320"/>
              <a:gd name="connsiteY4" fmla="*/ 412938 h 847165"/>
              <a:gd name="connsiteX5" fmla="*/ 0 w 12060320"/>
              <a:gd name="connsiteY5" fmla="*/ 0 h 847165"/>
              <a:gd name="connsiteX0" fmla="*/ 0 w 12060320"/>
              <a:gd name="connsiteY0" fmla="*/ 0 h 847165"/>
              <a:gd name="connsiteX1" fmla="*/ 12060320 w 12060320"/>
              <a:gd name="connsiteY1" fmla="*/ 0 h 847165"/>
              <a:gd name="connsiteX2" fmla="*/ 12060320 w 12060320"/>
              <a:gd name="connsiteY2" fmla="*/ 847165 h 847165"/>
              <a:gd name="connsiteX3" fmla="*/ 0 w 12060320"/>
              <a:gd name="connsiteY3" fmla="*/ 847165 h 847165"/>
              <a:gd name="connsiteX4" fmla="*/ 4146607 w 12060320"/>
              <a:gd name="connsiteY4" fmla="*/ 412938 h 847165"/>
              <a:gd name="connsiteX5" fmla="*/ 0 w 12060320"/>
              <a:gd name="connsiteY5" fmla="*/ 0 h 847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060320" h="847165">
                <a:moveTo>
                  <a:pt x="0" y="0"/>
                </a:moveTo>
                <a:lnTo>
                  <a:pt x="12060320" y="0"/>
                </a:lnTo>
                <a:lnTo>
                  <a:pt x="12060320" y="847165"/>
                </a:lnTo>
                <a:lnTo>
                  <a:pt x="0" y="847165"/>
                </a:lnTo>
                <a:lnTo>
                  <a:pt x="4146607" y="412938"/>
                </a:lnTo>
                <a:lnTo>
                  <a:pt x="0" y="0"/>
                </a:lnTo>
                <a:close/>
              </a:path>
            </a:pathLst>
          </a:custGeom>
          <a:solidFill>
            <a:srgbClr val="97DD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009ACD"/>
              </a:solidFill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FD8F90E8-0561-CC60-303F-B9A4A9DE909E}"/>
              </a:ext>
            </a:extLst>
          </p:cNvPr>
          <p:cNvGrpSpPr/>
          <p:nvPr userDrawn="1"/>
        </p:nvGrpSpPr>
        <p:grpSpPr>
          <a:xfrm rot="5400000">
            <a:off x="-52992" y="24630"/>
            <a:ext cx="677354" cy="599310"/>
            <a:chOff x="7488009" y="1574997"/>
            <a:chExt cx="809318" cy="716071"/>
          </a:xfrm>
          <a:solidFill>
            <a:schemeClr val="bg1"/>
          </a:solidFill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7EF6DCB5-A7DA-3F93-FEC1-F667CD1BABA7}"/>
                </a:ext>
              </a:extLst>
            </p:cNvPr>
            <p:cNvSpPr/>
            <p:nvPr/>
          </p:nvSpPr>
          <p:spPr>
            <a:xfrm rot="18900000">
              <a:off x="8010497" y="1574997"/>
              <a:ext cx="286830" cy="716071"/>
            </a:xfrm>
            <a:prstGeom prst="rect">
              <a:avLst/>
            </a:prstGeom>
            <a:gradFill flip="none" rotWithShape="1">
              <a:gsLst>
                <a:gs pos="58000">
                  <a:srgbClr val="0085B4"/>
                </a:gs>
                <a:gs pos="100000">
                  <a:srgbClr val="04B89A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3E12F9F-5449-425F-A6C9-A7170586FE4B}"/>
                </a:ext>
              </a:extLst>
            </p:cNvPr>
            <p:cNvSpPr/>
            <p:nvPr/>
          </p:nvSpPr>
          <p:spPr>
            <a:xfrm rot="2700000" flipH="1">
              <a:off x="7702630" y="1574998"/>
              <a:ext cx="286830" cy="716071"/>
            </a:xfrm>
            <a:prstGeom prst="rect">
              <a:avLst/>
            </a:prstGeom>
            <a:gradFill flip="none" rotWithShape="1">
              <a:gsLst>
                <a:gs pos="0">
                  <a:srgbClr val="0098CD"/>
                </a:gs>
                <a:gs pos="100000">
                  <a:srgbClr val="04B89A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pic>
        <p:nvPicPr>
          <p:cNvPr id="13" name="그래픽 46">
            <a:extLst>
              <a:ext uri="{FF2B5EF4-FFF2-40B4-BE49-F238E27FC236}">
                <a16:creationId xmlns:a16="http://schemas.microsoft.com/office/drawing/2014/main" id="{8382E44C-45D1-15B4-18F5-9DBB769ED03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870048" y="541020"/>
            <a:ext cx="1110380" cy="135058"/>
          </a:xfrm>
          <a:prstGeom prst="rect">
            <a:avLst/>
          </a:prstGeom>
        </p:spPr>
      </p:pic>
      <p:sp>
        <p:nvSpPr>
          <p:cNvPr id="15" name="직사각형 1">
            <a:extLst>
              <a:ext uri="{FF2B5EF4-FFF2-40B4-BE49-F238E27FC236}">
                <a16:creationId xmlns:a16="http://schemas.microsoft.com/office/drawing/2014/main" id="{DA2191BB-CD10-3FE5-9F25-8FFFE0F6E557}"/>
              </a:ext>
            </a:extLst>
          </p:cNvPr>
          <p:cNvSpPr/>
          <p:nvPr userDrawn="1"/>
        </p:nvSpPr>
        <p:spPr>
          <a:xfrm rot="10800000">
            <a:off x="-7620" y="6576059"/>
            <a:ext cx="12201525" cy="284321"/>
          </a:xfrm>
          <a:custGeom>
            <a:avLst/>
            <a:gdLst>
              <a:gd name="connsiteX0" fmla="*/ 0 w 12192000"/>
              <a:gd name="connsiteY0" fmla="*/ 0 h 142267"/>
              <a:gd name="connsiteX1" fmla="*/ 12192000 w 12192000"/>
              <a:gd name="connsiteY1" fmla="*/ 0 h 142267"/>
              <a:gd name="connsiteX2" fmla="*/ 12192000 w 12192000"/>
              <a:gd name="connsiteY2" fmla="*/ 142267 h 142267"/>
              <a:gd name="connsiteX3" fmla="*/ 0 w 12192000"/>
              <a:gd name="connsiteY3" fmla="*/ 142267 h 142267"/>
              <a:gd name="connsiteX4" fmla="*/ 0 w 12192000"/>
              <a:gd name="connsiteY4" fmla="*/ 0 h 142267"/>
              <a:gd name="connsiteX0" fmla="*/ 7620 w 12199620"/>
              <a:gd name="connsiteY0" fmla="*/ 0 h 241327"/>
              <a:gd name="connsiteX1" fmla="*/ 12199620 w 12199620"/>
              <a:gd name="connsiteY1" fmla="*/ 0 h 241327"/>
              <a:gd name="connsiteX2" fmla="*/ 12199620 w 12199620"/>
              <a:gd name="connsiteY2" fmla="*/ 142267 h 241327"/>
              <a:gd name="connsiteX3" fmla="*/ 0 w 12199620"/>
              <a:gd name="connsiteY3" fmla="*/ 241327 h 241327"/>
              <a:gd name="connsiteX4" fmla="*/ 7620 w 12199620"/>
              <a:gd name="connsiteY4" fmla="*/ 0 h 241327"/>
              <a:gd name="connsiteX0" fmla="*/ 7620 w 12199620"/>
              <a:gd name="connsiteY0" fmla="*/ 0 h 241327"/>
              <a:gd name="connsiteX1" fmla="*/ 12199620 w 12199620"/>
              <a:gd name="connsiteY1" fmla="*/ 0 h 241327"/>
              <a:gd name="connsiteX2" fmla="*/ 12192000 w 12199620"/>
              <a:gd name="connsiteY2" fmla="*/ 50827 h 241327"/>
              <a:gd name="connsiteX3" fmla="*/ 0 w 12199620"/>
              <a:gd name="connsiteY3" fmla="*/ 241327 h 241327"/>
              <a:gd name="connsiteX4" fmla="*/ 7620 w 12199620"/>
              <a:gd name="connsiteY4" fmla="*/ 0 h 241327"/>
              <a:gd name="connsiteX0" fmla="*/ 7620 w 12199620"/>
              <a:gd name="connsiteY0" fmla="*/ 0 h 241327"/>
              <a:gd name="connsiteX1" fmla="*/ 12199620 w 12199620"/>
              <a:gd name="connsiteY1" fmla="*/ 0 h 241327"/>
              <a:gd name="connsiteX2" fmla="*/ 12192000 w 12199620"/>
              <a:gd name="connsiteY2" fmla="*/ 50827 h 241327"/>
              <a:gd name="connsiteX3" fmla="*/ 0 w 12199620"/>
              <a:gd name="connsiteY3" fmla="*/ 241327 h 241327"/>
              <a:gd name="connsiteX4" fmla="*/ 7620 w 12199620"/>
              <a:gd name="connsiteY4" fmla="*/ 0 h 241327"/>
              <a:gd name="connsiteX0" fmla="*/ 7620 w 12199620"/>
              <a:gd name="connsiteY0" fmla="*/ 0 h 264187"/>
              <a:gd name="connsiteX1" fmla="*/ 12199620 w 12199620"/>
              <a:gd name="connsiteY1" fmla="*/ 0 h 264187"/>
              <a:gd name="connsiteX2" fmla="*/ 12192000 w 12199620"/>
              <a:gd name="connsiteY2" fmla="*/ 50827 h 264187"/>
              <a:gd name="connsiteX3" fmla="*/ 0 w 12199620"/>
              <a:gd name="connsiteY3" fmla="*/ 264187 h 264187"/>
              <a:gd name="connsiteX4" fmla="*/ 7620 w 12199620"/>
              <a:gd name="connsiteY4" fmla="*/ 0 h 264187"/>
              <a:gd name="connsiteX0" fmla="*/ 7620 w 12199620"/>
              <a:gd name="connsiteY0" fmla="*/ 0 h 264187"/>
              <a:gd name="connsiteX1" fmla="*/ 12199620 w 12199620"/>
              <a:gd name="connsiteY1" fmla="*/ 0 h 264187"/>
              <a:gd name="connsiteX2" fmla="*/ 12192000 w 12199620"/>
              <a:gd name="connsiteY2" fmla="*/ 50827 h 264187"/>
              <a:gd name="connsiteX3" fmla="*/ 0 w 12199620"/>
              <a:gd name="connsiteY3" fmla="*/ 264187 h 264187"/>
              <a:gd name="connsiteX4" fmla="*/ 7620 w 12199620"/>
              <a:gd name="connsiteY4" fmla="*/ 0 h 264187"/>
              <a:gd name="connsiteX0" fmla="*/ 7620 w 12199620"/>
              <a:gd name="connsiteY0" fmla="*/ 0 h 362034"/>
              <a:gd name="connsiteX1" fmla="*/ 12199620 w 12199620"/>
              <a:gd name="connsiteY1" fmla="*/ 0 h 362034"/>
              <a:gd name="connsiteX2" fmla="*/ 12192000 w 12199620"/>
              <a:gd name="connsiteY2" fmla="*/ 50827 h 362034"/>
              <a:gd name="connsiteX3" fmla="*/ 0 w 12199620"/>
              <a:gd name="connsiteY3" fmla="*/ 362034 h 362034"/>
              <a:gd name="connsiteX4" fmla="*/ 7620 w 12199620"/>
              <a:gd name="connsiteY4" fmla="*/ 0 h 362034"/>
              <a:gd name="connsiteX0" fmla="*/ 7620 w 12199620"/>
              <a:gd name="connsiteY0" fmla="*/ 0 h 362034"/>
              <a:gd name="connsiteX1" fmla="*/ 12199620 w 12199620"/>
              <a:gd name="connsiteY1" fmla="*/ 0 h 362034"/>
              <a:gd name="connsiteX2" fmla="*/ 12192000 w 12199620"/>
              <a:gd name="connsiteY2" fmla="*/ 50827 h 362034"/>
              <a:gd name="connsiteX3" fmla="*/ 0 w 12199620"/>
              <a:gd name="connsiteY3" fmla="*/ 362034 h 362034"/>
              <a:gd name="connsiteX4" fmla="*/ 7620 w 12199620"/>
              <a:gd name="connsiteY4" fmla="*/ 0 h 362034"/>
              <a:gd name="connsiteX0" fmla="*/ 0 w 12201525"/>
              <a:gd name="connsiteY0" fmla="*/ 0 h 365091"/>
              <a:gd name="connsiteX1" fmla="*/ 12201525 w 12201525"/>
              <a:gd name="connsiteY1" fmla="*/ 3057 h 365091"/>
              <a:gd name="connsiteX2" fmla="*/ 12193905 w 12201525"/>
              <a:gd name="connsiteY2" fmla="*/ 53884 h 365091"/>
              <a:gd name="connsiteX3" fmla="*/ 1905 w 12201525"/>
              <a:gd name="connsiteY3" fmla="*/ 365091 h 365091"/>
              <a:gd name="connsiteX4" fmla="*/ 0 w 12201525"/>
              <a:gd name="connsiteY4" fmla="*/ 0 h 365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01525" h="365091">
                <a:moveTo>
                  <a:pt x="0" y="0"/>
                </a:moveTo>
                <a:lnTo>
                  <a:pt x="12201525" y="3057"/>
                </a:lnTo>
                <a:lnTo>
                  <a:pt x="12193905" y="53884"/>
                </a:lnTo>
                <a:cubicBezTo>
                  <a:pt x="8137525" y="56424"/>
                  <a:pt x="2336165" y="25281"/>
                  <a:pt x="1905" y="365091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0099CD">
                  <a:alpha val="0"/>
                </a:srgbClr>
              </a:gs>
              <a:gs pos="0">
                <a:srgbClr val="0099CD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EA243A-4884-AA31-AD44-58F902AC1498}"/>
              </a:ext>
            </a:extLst>
          </p:cNvPr>
          <p:cNvSpPr txBox="1"/>
          <p:nvPr userDrawn="1"/>
        </p:nvSpPr>
        <p:spPr>
          <a:xfrm>
            <a:off x="11718953" y="6622656"/>
            <a:ext cx="4651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latinLnBrk="0">
              <a:defRPr/>
            </a:pPr>
            <a:fld id="{2536D00C-D430-4F1F-8079-6427A803DC9D}" type="slidenum">
              <a:rPr lang="en-US" altLang="ko-KR" sz="900" b="1" kern="0" spc="-15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페이북 Medium" panose="00000600000000000000" pitchFamily="2" charset="-127"/>
                <a:ea typeface="페이북 Medium" panose="00000600000000000000" pitchFamily="2" charset="-127"/>
              </a:rPr>
              <a:pPr lvl="0" algn="r" latinLnBrk="0">
                <a:defRPr/>
              </a:pPr>
              <a:t>‹#›</a:t>
            </a:fld>
            <a:endParaRPr lang="ko-KR" altLang="en-US" sz="900" b="1" kern="0" spc="-150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1843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54" userDrawn="1">
          <p15:clr>
            <a:srgbClr val="F26B43"/>
          </p15:clr>
        </p15:guide>
        <p15:guide id="2" pos="483" userDrawn="1">
          <p15:clr>
            <a:srgbClr val="F26B43"/>
          </p15:clr>
        </p15:guide>
        <p15:guide id="3" pos="7197" userDrawn="1">
          <p15:clr>
            <a:srgbClr val="F26B43"/>
          </p15:clr>
        </p15:guide>
        <p15:guide id="4" orient="horz" pos="388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sv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98CD"/>
            </a:gs>
            <a:gs pos="100000">
              <a:srgbClr val="04B89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래픽 46">
            <a:extLst>
              <a:ext uri="{FF2B5EF4-FFF2-40B4-BE49-F238E27FC236}">
                <a16:creationId xmlns:a16="http://schemas.microsoft.com/office/drawing/2014/main" id="{AD00D596-9E8B-BC11-0E86-6CE969A63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0737" y="5737457"/>
            <a:ext cx="3597132" cy="437525"/>
          </a:xfrm>
          <a:prstGeom prst="rect">
            <a:avLst/>
          </a:prstGeom>
        </p:spPr>
      </p:pic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EC0FFC60-B95A-4A0C-D764-977A8758FE0E}"/>
              </a:ext>
            </a:extLst>
          </p:cNvPr>
          <p:cNvCxnSpPr/>
          <p:nvPr/>
        </p:nvCxnSpPr>
        <p:spPr>
          <a:xfrm>
            <a:off x="5251468" y="3690943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A64E51DE-7B15-E5B7-3AD4-6D3A17800C17}"/>
              </a:ext>
            </a:extLst>
          </p:cNvPr>
          <p:cNvGrpSpPr/>
          <p:nvPr/>
        </p:nvGrpSpPr>
        <p:grpSpPr>
          <a:xfrm>
            <a:off x="-954633" y="-2464080"/>
            <a:ext cx="6016623" cy="12623804"/>
            <a:chOff x="1744229" y="-137826"/>
            <a:chExt cx="3672131" cy="7368138"/>
          </a:xfrm>
        </p:grpSpPr>
        <p:sp>
          <p:nvSpPr>
            <p:cNvPr id="54" name="이등변 삼각형 53">
              <a:extLst>
                <a:ext uri="{FF2B5EF4-FFF2-40B4-BE49-F238E27FC236}">
                  <a16:creationId xmlns:a16="http://schemas.microsoft.com/office/drawing/2014/main" id="{180C4FC9-CDBC-534B-5C43-9B3F4632661F}"/>
                </a:ext>
              </a:extLst>
            </p:cNvPr>
            <p:cNvSpPr/>
            <p:nvPr/>
          </p:nvSpPr>
          <p:spPr>
            <a:xfrm rot="5400000">
              <a:off x="-103774" y="1710177"/>
              <a:ext cx="7368138" cy="3672131"/>
            </a:xfrm>
            <a:prstGeom prst="triangle">
              <a:avLst/>
            </a:prstGeom>
            <a:solidFill>
              <a:srgbClr val="C1EFFF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5" name="이등변 삼각형 17">
              <a:extLst>
                <a:ext uri="{FF2B5EF4-FFF2-40B4-BE49-F238E27FC236}">
                  <a16:creationId xmlns:a16="http://schemas.microsoft.com/office/drawing/2014/main" id="{DCD45C62-8E44-0D8B-0490-48FB59439261}"/>
                </a:ext>
              </a:extLst>
            </p:cNvPr>
            <p:cNvSpPr/>
            <p:nvPr/>
          </p:nvSpPr>
          <p:spPr>
            <a:xfrm rot="5400000">
              <a:off x="678999" y="2034045"/>
              <a:ext cx="5950306" cy="3020676"/>
            </a:xfrm>
            <a:custGeom>
              <a:avLst/>
              <a:gdLst>
                <a:gd name="connsiteX0" fmla="*/ 0 w 10194638"/>
                <a:gd name="connsiteY0" fmla="*/ 4949242 h 4949242"/>
                <a:gd name="connsiteX1" fmla="*/ 5097319 w 10194638"/>
                <a:gd name="connsiteY1" fmla="*/ 0 h 4949242"/>
                <a:gd name="connsiteX2" fmla="*/ 10194638 w 10194638"/>
                <a:gd name="connsiteY2" fmla="*/ 4949242 h 4949242"/>
                <a:gd name="connsiteX3" fmla="*/ 0 w 10194638"/>
                <a:gd name="connsiteY3" fmla="*/ 4949242 h 4949242"/>
                <a:gd name="connsiteX0" fmla="*/ 0 w 10194638"/>
                <a:gd name="connsiteY0" fmla="*/ 4949242 h 4961944"/>
                <a:gd name="connsiteX1" fmla="*/ 5097319 w 10194638"/>
                <a:gd name="connsiteY1" fmla="*/ 0 h 4961944"/>
                <a:gd name="connsiteX2" fmla="*/ 10194638 w 10194638"/>
                <a:gd name="connsiteY2" fmla="*/ 4949242 h 4961944"/>
                <a:gd name="connsiteX3" fmla="*/ 5106537 w 10194638"/>
                <a:gd name="connsiteY3" fmla="*/ 4961944 h 4961944"/>
                <a:gd name="connsiteX4" fmla="*/ 0 w 10194638"/>
                <a:gd name="connsiteY4" fmla="*/ 4949242 h 4961944"/>
                <a:gd name="connsiteX0" fmla="*/ 0 w 10194638"/>
                <a:gd name="connsiteY0" fmla="*/ 4949242 h 4949242"/>
                <a:gd name="connsiteX1" fmla="*/ 5097319 w 10194638"/>
                <a:gd name="connsiteY1" fmla="*/ 0 h 4949242"/>
                <a:gd name="connsiteX2" fmla="*/ 10194638 w 10194638"/>
                <a:gd name="connsiteY2" fmla="*/ 4949242 h 4949242"/>
                <a:gd name="connsiteX3" fmla="*/ 5170040 w 10194638"/>
                <a:gd name="connsiteY3" fmla="*/ 3298244 h 4949242"/>
                <a:gd name="connsiteX4" fmla="*/ 0 w 10194638"/>
                <a:gd name="connsiteY4" fmla="*/ 4949242 h 4949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94638" h="4949242">
                  <a:moveTo>
                    <a:pt x="0" y="4949242"/>
                  </a:moveTo>
                  <a:lnTo>
                    <a:pt x="5097319" y="0"/>
                  </a:lnTo>
                  <a:lnTo>
                    <a:pt x="10194638" y="4949242"/>
                  </a:lnTo>
                  <a:lnTo>
                    <a:pt x="5170040" y="3298244"/>
                  </a:lnTo>
                  <a:lnTo>
                    <a:pt x="0" y="4949242"/>
                  </a:lnTo>
                  <a:close/>
                </a:path>
              </a:pathLst>
            </a:custGeom>
            <a:solidFill>
              <a:srgbClr val="C1EFFF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sp>
        <p:nvSpPr>
          <p:cNvPr id="46" name="직사각형 2">
            <a:extLst>
              <a:ext uri="{FF2B5EF4-FFF2-40B4-BE49-F238E27FC236}">
                <a16:creationId xmlns:a16="http://schemas.microsoft.com/office/drawing/2014/main" id="{03619500-9ED7-DF0B-540F-BA118D6A4B17}"/>
              </a:ext>
            </a:extLst>
          </p:cNvPr>
          <p:cNvSpPr/>
          <p:nvPr/>
        </p:nvSpPr>
        <p:spPr>
          <a:xfrm rot="2700000">
            <a:off x="-230542" y="2069389"/>
            <a:ext cx="2569537" cy="6385741"/>
          </a:xfrm>
          <a:custGeom>
            <a:avLst/>
            <a:gdLst>
              <a:gd name="connsiteX0" fmla="*/ 0 w 2569537"/>
              <a:gd name="connsiteY0" fmla="*/ 0 h 6385741"/>
              <a:gd name="connsiteX1" fmla="*/ 2569537 w 2569537"/>
              <a:gd name="connsiteY1" fmla="*/ 0 h 6385741"/>
              <a:gd name="connsiteX2" fmla="*/ 2569537 w 2569537"/>
              <a:gd name="connsiteY2" fmla="*/ 6385741 h 6385741"/>
              <a:gd name="connsiteX3" fmla="*/ 0 w 2569537"/>
              <a:gd name="connsiteY3" fmla="*/ 6385741 h 6385741"/>
              <a:gd name="connsiteX4" fmla="*/ 0 w 2569537"/>
              <a:gd name="connsiteY4" fmla="*/ 0 h 6385741"/>
              <a:gd name="connsiteX0" fmla="*/ 0 w 2569537"/>
              <a:gd name="connsiteY0" fmla="*/ 0 h 6385741"/>
              <a:gd name="connsiteX1" fmla="*/ 2547086 w 2569537"/>
              <a:gd name="connsiteY1" fmla="*/ 94293 h 6385741"/>
              <a:gd name="connsiteX2" fmla="*/ 2569537 w 2569537"/>
              <a:gd name="connsiteY2" fmla="*/ 6385741 h 6385741"/>
              <a:gd name="connsiteX3" fmla="*/ 0 w 2569537"/>
              <a:gd name="connsiteY3" fmla="*/ 6385741 h 6385741"/>
              <a:gd name="connsiteX4" fmla="*/ 0 w 2569537"/>
              <a:gd name="connsiteY4" fmla="*/ 0 h 6385741"/>
              <a:gd name="connsiteX0" fmla="*/ 0 w 2569537"/>
              <a:gd name="connsiteY0" fmla="*/ 0 h 6385741"/>
              <a:gd name="connsiteX1" fmla="*/ 2565048 w 2569537"/>
              <a:gd name="connsiteY1" fmla="*/ 76332 h 6385741"/>
              <a:gd name="connsiteX2" fmla="*/ 2569537 w 2569537"/>
              <a:gd name="connsiteY2" fmla="*/ 6385741 h 6385741"/>
              <a:gd name="connsiteX3" fmla="*/ 0 w 2569537"/>
              <a:gd name="connsiteY3" fmla="*/ 6385741 h 6385741"/>
              <a:gd name="connsiteX4" fmla="*/ 0 w 2569537"/>
              <a:gd name="connsiteY4" fmla="*/ 0 h 638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9537" h="6385741">
                <a:moveTo>
                  <a:pt x="0" y="0"/>
                </a:moveTo>
                <a:lnTo>
                  <a:pt x="2565048" y="76332"/>
                </a:lnTo>
                <a:cubicBezTo>
                  <a:pt x="2572532" y="2173481"/>
                  <a:pt x="2562053" y="4288592"/>
                  <a:pt x="2569537" y="6385741"/>
                </a:cubicBezTo>
                <a:lnTo>
                  <a:pt x="0" y="6385741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8000">
                <a:srgbClr val="0085B4"/>
              </a:gs>
              <a:gs pos="100000">
                <a:srgbClr val="04B89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E299B570-1663-8B24-5141-12270F7AE9C0}"/>
              </a:ext>
            </a:extLst>
          </p:cNvPr>
          <p:cNvGrpSpPr/>
          <p:nvPr/>
        </p:nvGrpSpPr>
        <p:grpSpPr>
          <a:xfrm>
            <a:off x="3072572" y="-217061"/>
            <a:ext cx="1447403" cy="1636729"/>
            <a:chOff x="11059476" y="223439"/>
            <a:chExt cx="6385741" cy="7221019"/>
          </a:xfrm>
          <a:solidFill>
            <a:schemeClr val="bg1">
              <a:alpha val="16000"/>
            </a:schemeClr>
          </a:solidFill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181F5B0B-C4A6-92A8-369E-95D935E74D63}"/>
                </a:ext>
              </a:extLst>
            </p:cNvPr>
            <p:cNvSpPr/>
            <p:nvPr/>
          </p:nvSpPr>
          <p:spPr>
            <a:xfrm rot="2700000">
              <a:off x="12973405" y="2972645"/>
              <a:ext cx="2557884" cy="63857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3" name="직사각형 52">
              <a:extLst>
                <a:ext uri="{FF2B5EF4-FFF2-40B4-BE49-F238E27FC236}">
                  <a16:creationId xmlns:a16="http://schemas.microsoft.com/office/drawing/2014/main" id="{45813D28-9035-4403-3C16-DB3B5BF223F4}"/>
                </a:ext>
              </a:extLst>
            </p:cNvPr>
            <p:cNvSpPr/>
            <p:nvPr/>
          </p:nvSpPr>
          <p:spPr>
            <a:xfrm rot="8100000" flipH="1">
              <a:off x="12982368" y="223439"/>
              <a:ext cx="2557884" cy="64111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95A9826E-2665-A85A-9E92-1455432260E7}"/>
              </a:ext>
            </a:extLst>
          </p:cNvPr>
          <p:cNvGrpSpPr/>
          <p:nvPr/>
        </p:nvGrpSpPr>
        <p:grpSpPr>
          <a:xfrm flipH="1">
            <a:off x="2739066" y="5949660"/>
            <a:ext cx="1212943" cy="1371600"/>
            <a:chOff x="11059476" y="223439"/>
            <a:chExt cx="6385741" cy="7221019"/>
          </a:xfrm>
          <a:solidFill>
            <a:schemeClr val="bg1">
              <a:alpha val="16000"/>
            </a:schemeClr>
          </a:solidFill>
        </p:grpSpPr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1298A193-C677-805F-9921-A77E7EFE62DB}"/>
                </a:ext>
              </a:extLst>
            </p:cNvPr>
            <p:cNvSpPr/>
            <p:nvPr/>
          </p:nvSpPr>
          <p:spPr>
            <a:xfrm rot="2700000">
              <a:off x="12973405" y="2972645"/>
              <a:ext cx="2557884" cy="63857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6A6D1424-5344-AB04-543E-709E6F29C4CD}"/>
                </a:ext>
              </a:extLst>
            </p:cNvPr>
            <p:cNvSpPr/>
            <p:nvPr/>
          </p:nvSpPr>
          <p:spPr>
            <a:xfrm rot="8100000" flipH="1">
              <a:off x="12982368" y="223439"/>
              <a:ext cx="2557884" cy="64111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pic>
        <p:nvPicPr>
          <p:cNvPr id="49" name="그림 48" descr="텍스트, 사람, 게임이(가) 표시된 사진&#10;&#10;자동 생성된 설명">
            <a:extLst>
              <a:ext uri="{FF2B5EF4-FFF2-40B4-BE49-F238E27FC236}">
                <a16:creationId xmlns:a16="http://schemas.microsoft.com/office/drawing/2014/main" id="{43685122-F510-C5B4-16FA-E24A2578CC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5" t="501" r="24540" b="7022"/>
          <a:stretch/>
        </p:blipFill>
        <p:spPr>
          <a:xfrm>
            <a:off x="-2053896" y="-692940"/>
            <a:ext cx="6342044" cy="6342045"/>
          </a:xfrm>
          <a:custGeom>
            <a:avLst/>
            <a:gdLst>
              <a:gd name="connsiteX0" fmla="*/ 1808697 w 6342044"/>
              <a:gd name="connsiteY0" fmla="*/ 0 h 6342045"/>
              <a:gd name="connsiteX1" fmla="*/ 6342044 w 6342044"/>
              <a:gd name="connsiteY1" fmla="*/ 4533348 h 6342045"/>
              <a:gd name="connsiteX2" fmla="*/ 4533347 w 6342044"/>
              <a:gd name="connsiteY2" fmla="*/ 6342045 h 6342045"/>
              <a:gd name="connsiteX3" fmla="*/ 0 w 6342044"/>
              <a:gd name="connsiteY3" fmla="*/ 1808698 h 6342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42044" h="6342045">
                <a:moveTo>
                  <a:pt x="1808697" y="0"/>
                </a:moveTo>
                <a:lnTo>
                  <a:pt x="6342044" y="4533348"/>
                </a:lnTo>
                <a:lnTo>
                  <a:pt x="4533347" y="6342045"/>
                </a:lnTo>
                <a:lnTo>
                  <a:pt x="0" y="1808698"/>
                </a:lnTo>
                <a:close/>
              </a:path>
            </a:pathLst>
          </a:custGeom>
        </p:spPr>
      </p:pic>
      <p:sp>
        <p:nvSpPr>
          <p:cNvPr id="56" name="직사각형 55">
            <a:extLst>
              <a:ext uri="{FF2B5EF4-FFF2-40B4-BE49-F238E27FC236}">
                <a16:creationId xmlns:a16="http://schemas.microsoft.com/office/drawing/2014/main" id="{B1C2A8F8-547B-2CAF-A595-539B8E2BDCCA}"/>
              </a:ext>
            </a:extLst>
          </p:cNvPr>
          <p:cNvSpPr/>
          <p:nvPr/>
        </p:nvSpPr>
        <p:spPr>
          <a:xfrm rot="8100000" flipH="1">
            <a:off x="-164144" y="-725316"/>
            <a:ext cx="2564760" cy="6411121"/>
          </a:xfrm>
          <a:prstGeom prst="rect">
            <a:avLst/>
          </a:prstGeom>
          <a:gradFill flip="none" rotWithShape="1">
            <a:gsLst>
              <a:gs pos="0">
                <a:srgbClr val="0098CD">
                  <a:alpha val="0"/>
                </a:srgbClr>
              </a:gs>
              <a:gs pos="90000">
                <a:srgbClr val="04B89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95945C-7F89-C1E9-153F-628F5AC3BD13}"/>
              </a:ext>
            </a:extLst>
          </p:cNvPr>
          <p:cNvSpPr txBox="1"/>
          <p:nvPr/>
        </p:nvSpPr>
        <p:spPr>
          <a:xfrm>
            <a:off x="5188365" y="2759775"/>
            <a:ext cx="6618423" cy="1107996"/>
          </a:xfrm>
          <a:prstGeom prst="rect">
            <a:avLst/>
          </a:prstGeom>
          <a:noFill/>
        </p:spPr>
        <p:txBody>
          <a:bodyPr wrap="square" lIns="0" tIns="0" rIns="0" bIns="0" anchor="ctr" anchorCtr="0">
            <a:spAutoFit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7200" spc="-150" dirty="0">
                <a:ln w="9525"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2026 </a:t>
            </a:r>
            <a:r>
              <a:rPr lang="ko-KR" altLang="en-US" sz="7200" spc="-150" dirty="0">
                <a:ln w="9525"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경영목표</a:t>
            </a:r>
            <a:endParaRPr lang="ko-KR" altLang="en-US" sz="7200" spc="-150" dirty="0">
              <a:ln w="9525"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chemeClr val="bg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51679" y="197674"/>
            <a:ext cx="2569800" cy="80985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본 자료는 </a:t>
            </a:r>
            <a:r>
              <a:rPr lang="en-US" altLang="ko-KR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</a:t>
            </a:r>
            <a:r>
              <a:rPr lang="ko-KR" altLang="en-US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년 </a:t>
            </a:r>
            <a:r>
              <a:rPr lang="en-US" altLang="ko-KR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12</a:t>
            </a:r>
            <a:r>
              <a:rPr lang="ko-KR" altLang="en-US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월 기획재정부에 제출한 「</a:t>
            </a:r>
            <a:r>
              <a:rPr lang="en-US" altLang="ko-KR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’26~’30 </a:t>
            </a:r>
            <a:r>
              <a:rPr lang="ko-KR" altLang="en-US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중장기 경영목표」 에</a:t>
            </a:r>
            <a:endParaRPr lang="en-US" altLang="ko-KR" sz="1200" dirty="0">
              <a:solidFill>
                <a:srgbClr val="C00000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200" dirty="0">
                <a:solidFill>
                  <a:srgbClr val="C0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기초하여 작성되었음</a:t>
            </a:r>
          </a:p>
        </p:txBody>
      </p:sp>
    </p:spTree>
    <p:extLst>
      <p:ext uri="{BB962C8B-B14F-4D97-AF65-F5344CB8AC3E}">
        <p14:creationId xmlns:p14="http://schemas.microsoft.com/office/powerpoint/2010/main" val="3864191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98CD"/>
            </a:gs>
            <a:gs pos="100000">
              <a:srgbClr val="04B89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38D0C758-CCD6-63B4-1BE4-4199A107B8AB}"/>
              </a:ext>
            </a:extLst>
          </p:cNvPr>
          <p:cNvGrpSpPr/>
          <p:nvPr/>
        </p:nvGrpSpPr>
        <p:grpSpPr>
          <a:xfrm>
            <a:off x="-1474616" y="-3327421"/>
            <a:ext cx="5754516" cy="10088539"/>
            <a:chOff x="-2036681" y="-2879713"/>
            <a:chExt cx="7200634" cy="12623804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60365710-6228-5C16-0272-AE5B49F821B8}"/>
                </a:ext>
              </a:extLst>
            </p:cNvPr>
            <p:cNvGrpSpPr/>
            <p:nvPr/>
          </p:nvGrpSpPr>
          <p:grpSpPr>
            <a:xfrm>
              <a:off x="-852670" y="-2879713"/>
              <a:ext cx="6016623" cy="12623804"/>
              <a:chOff x="1744229" y="-137826"/>
              <a:chExt cx="3672131" cy="7368138"/>
            </a:xfrm>
          </p:grpSpPr>
          <p:sp>
            <p:nvSpPr>
              <p:cNvPr id="5" name="이등변 삼각형 4">
                <a:extLst>
                  <a:ext uri="{FF2B5EF4-FFF2-40B4-BE49-F238E27FC236}">
                    <a16:creationId xmlns:a16="http://schemas.microsoft.com/office/drawing/2014/main" id="{81C07C25-3204-6AB0-1E35-A8BBED746802}"/>
                  </a:ext>
                </a:extLst>
              </p:cNvPr>
              <p:cNvSpPr/>
              <p:nvPr/>
            </p:nvSpPr>
            <p:spPr>
              <a:xfrm rot="5400000">
                <a:off x="-103774" y="1710177"/>
                <a:ext cx="7368138" cy="3672131"/>
              </a:xfrm>
              <a:prstGeom prst="triangle">
                <a:avLst/>
              </a:prstGeom>
              <a:solidFill>
                <a:srgbClr val="C1EFFF">
                  <a:alpha val="3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페이북 Medium" panose="00000600000000000000" pitchFamily="2" charset="-127"/>
                  <a:ea typeface="페이북 Medium" panose="00000600000000000000" pitchFamily="2" charset="-127"/>
                  <a:cs typeface="+mn-cs"/>
                </a:endParaRPr>
              </a:p>
            </p:txBody>
          </p:sp>
          <p:sp>
            <p:nvSpPr>
              <p:cNvPr id="6" name="이등변 삼각형 17">
                <a:extLst>
                  <a:ext uri="{FF2B5EF4-FFF2-40B4-BE49-F238E27FC236}">
                    <a16:creationId xmlns:a16="http://schemas.microsoft.com/office/drawing/2014/main" id="{1D0F5CF9-F2D0-E06A-A647-D8D61A78ED03}"/>
                  </a:ext>
                </a:extLst>
              </p:cNvPr>
              <p:cNvSpPr/>
              <p:nvPr/>
            </p:nvSpPr>
            <p:spPr>
              <a:xfrm rot="5400000">
                <a:off x="673624" y="2028672"/>
                <a:ext cx="5950306" cy="3031424"/>
              </a:xfrm>
              <a:custGeom>
                <a:avLst/>
                <a:gdLst>
                  <a:gd name="connsiteX0" fmla="*/ 0 w 10194638"/>
                  <a:gd name="connsiteY0" fmla="*/ 4949242 h 4949242"/>
                  <a:gd name="connsiteX1" fmla="*/ 5097319 w 10194638"/>
                  <a:gd name="connsiteY1" fmla="*/ 0 h 4949242"/>
                  <a:gd name="connsiteX2" fmla="*/ 10194638 w 10194638"/>
                  <a:gd name="connsiteY2" fmla="*/ 4949242 h 4949242"/>
                  <a:gd name="connsiteX3" fmla="*/ 0 w 10194638"/>
                  <a:gd name="connsiteY3" fmla="*/ 4949242 h 4949242"/>
                  <a:gd name="connsiteX0" fmla="*/ 0 w 10194638"/>
                  <a:gd name="connsiteY0" fmla="*/ 4949242 h 4961944"/>
                  <a:gd name="connsiteX1" fmla="*/ 5097319 w 10194638"/>
                  <a:gd name="connsiteY1" fmla="*/ 0 h 4961944"/>
                  <a:gd name="connsiteX2" fmla="*/ 10194638 w 10194638"/>
                  <a:gd name="connsiteY2" fmla="*/ 4949242 h 4961944"/>
                  <a:gd name="connsiteX3" fmla="*/ 5106537 w 10194638"/>
                  <a:gd name="connsiteY3" fmla="*/ 4961944 h 4961944"/>
                  <a:gd name="connsiteX4" fmla="*/ 0 w 10194638"/>
                  <a:gd name="connsiteY4" fmla="*/ 4949242 h 4961944"/>
                  <a:gd name="connsiteX0" fmla="*/ 0 w 10194638"/>
                  <a:gd name="connsiteY0" fmla="*/ 4949242 h 4949242"/>
                  <a:gd name="connsiteX1" fmla="*/ 5097319 w 10194638"/>
                  <a:gd name="connsiteY1" fmla="*/ 0 h 4949242"/>
                  <a:gd name="connsiteX2" fmla="*/ 10194638 w 10194638"/>
                  <a:gd name="connsiteY2" fmla="*/ 4949242 h 4949242"/>
                  <a:gd name="connsiteX3" fmla="*/ 5170040 w 10194638"/>
                  <a:gd name="connsiteY3" fmla="*/ 3298244 h 4949242"/>
                  <a:gd name="connsiteX4" fmla="*/ 0 w 10194638"/>
                  <a:gd name="connsiteY4" fmla="*/ 4949242 h 4949242"/>
                  <a:gd name="connsiteX0" fmla="*/ 0 w 10194638"/>
                  <a:gd name="connsiteY0" fmla="*/ 4949242 h 4966853"/>
                  <a:gd name="connsiteX1" fmla="*/ 5097319 w 10194638"/>
                  <a:gd name="connsiteY1" fmla="*/ 0 h 4966853"/>
                  <a:gd name="connsiteX2" fmla="*/ 10194638 w 10194638"/>
                  <a:gd name="connsiteY2" fmla="*/ 4949242 h 4966853"/>
                  <a:gd name="connsiteX3" fmla="*/ 7998737 w 10194638"/>
                  <a:gd name="connsiteY3" fmla="*/ 4966853 h 4966853"/>
                  <a:gd name="connsiteX4" fmla="*/ 0 w 10194638"/>
                  <a:gd name="connsiteY4" fmla="*/ 4949242 h 4966853"/>
                  <a:gd name="connsiteX0" fmla="*/ 0 w 10194638"/>
                  <a:gd name="connsiteY0" fmla="*/ 4949242 h 4974549"/>
                  <a:gd name="connsiteX1" fmla="*/ 5097319 w 10194638"/>
                  <a:gd name="connsiteY1" fmla="*/ 0 h 4974549"/>
                  <a:gd name="connsiteX2" fmla="*/ 10194638 w 10194638"/>
                  <a:gd name="connsiteY2" fmla="*/ 4949242 h 4974549"/>
                  <a:gd name="connsiteX3" fmla="*/ 7998737 w 10194638"/>
                  <a:gd name="connsiteY3" fmla="*/ 4966853 h 4974549"/>
                  <a:gd name="connsiteX4" fmla="*/ 5168908 w 10194638"/>
                  <a:gd name="connsiteY4" fmla="*/ 4974549 h 4974549"/>
                  <a:gd name="connsiteX5" fmla="*/ 0 w 10194638"/>
                  <a:gd name="connsiteY5" fmla="*/ 4949242 h 4974549"/>
                  <a:gd name="connsiteX0" fmla="*/ 0 w 10194638"/>
                  <a:gd name="connsiteY0" fmla="*/ 4949242 h 4966853"/>
                  <a:gd name="connsiteX1" fmla="*/ 5097319 w 10194638"/>
                  <a:gd name="connsiteY1" fmla="*/ 0 h 4966853"/>
                  <a:gd name="connsiteX2" fmla="*/ 10194638 w 10194638"/>
                  <a:gd name="connsiteY2" fmla="*/ 4949242 h 4966853"/>
                  <a:gd name="connsiteX3" fmla="*/ 7998737 w 10194638"/>
                  <a:gd name="connsiteY3" fmla="*/ 4966853 h 4966853"/>
                  <a:gd name="connsiteX4" fmla="*/ 5025885 w 10194638"/>
                  <a:gd name="connsiteY4" fmla="*/ 3655551 h 4966853"/>
                  <a:gd name="connsiteX5" fmla="*/ 0 w 10194638"/>
                  <a:gd name="connsiteY5" fmla="*/ 4949242 h 4966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194638" h="4966853">
                    <a:moveTo>
                      <a:pt x="0" y="4949242"/>
                    </a:moveTo>
                    <a:lnTo>
                      <a:pt x="5097319" y="0"/>
                    </a:lnTo>
                    <a:lnTo>
                      <a:pt x="10194638" y="4949242"/>
                    </a:lnTo>
                    <a:lnTo>
                      <a:pt x="7998737" y="4966853"/>
                    </a:lnTo>
                    <a:lnTo>
                      <a:pt x="5025885" y="3655551"/>
                    </a:lnTo>
                    <a:lnTo>
                      <a:pt x="0" y="4949242"/>
                    </a:lnTo>
                    <a:close/>
                  </a:path>
                </a:pathLst>
              </a:custGeom>
              <a:solidFill>
                <a:srgbClr val="C1EFFF">
                  <a:alpha val="6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페이북 Medium" panose="00000600000000000000" pitchFamily="2" charset="-127"/>
                  <a:ea typeface="페이북 Medium" panose="00000600000000000000" pitchFamily="2" charset="-127"/>
                  <a:cs typeface="+mn-cs"/>
                </a:endParaRPr>
              </a:p>
            </p:txBody>
          </p:sp>
        </p:grpSp>
        <p:sp>
          <p:nvSpPr>
            <p:cNvPr id="7" name="직사각형 2">
              <a:extLst>
                <a:ext uri="{FF2B5EF4-FFF2-40B4-BE49-F238E27FC236}">
                  <a16:creationId xmlns:a16="http://schemas.microsoft.com/office/drawing/2014/main" id="{CAF44DF9-9638-F4CA-A002-F5709AC27BDB}"/>
                </a:ext>
              </a:extLst>
            </p:cNvPr>
            <p:cNvSpPr/>
            <p:nvPr/>
          </p:nvSpPr>
          <p:spPr>
            <a:xfrm rot="2700000">
              <a:off x="-128579" y="1653756"/>
              <a:ext cx="2569537" cy="6385741"/>
            </a:xfrm>
            <a:custGeom>
              <a:avLst/>
              <a:gdLst>
                <a:gd name="connsiteX0" fmla="*/ 0 w 2569537"/>
                <a:gd name="connsiteY0" fmla="*/ 0 h 6385741"/>
                <a:gd name="connsiteX1" fmla="*/ 2569537 w 2569537"/>
                <a:gd name="connsiteY1" fmla="*/ 0 h 6385741"/>
                <a:gd name="connsiteX2" fmla="*/ 2569537 w 2569537"/>
                <a:gd name="connsiteY2" fmla="*/ 6385741 h 6385741"/>
                <a:gd name="connsiteX3" fmla="*/ 0 w 2569537"/>
                <a:gd name="connsiteY3" fmla="*/ 6385741 h 6385741"/>
                <a:gd name="connsiteX4" fmla="*/ 0 w 2569537"/>
                <a:gd name="connsiteY4" fmla="*/ 0 h 6385741"/>
                <a:gd name="connsiteX0" fmla="*/ 0 w 2569537"/>
                <a:gd name="connsiteY0" fmla="*/ 0 h 6385741"/>
                <a:gd name="connsiteX1" fmla="*/ 2547086 w 2569537"/>
                <a:gd name="connsiteY1" fmla="*/ 94293 h 6385741"/>
                <a:gd name="connsiteX2" fmla="*/ 2569537 w 2569537"/>
                <a:gd name="connsiteY2" fmla="*/ 6385741 h 6385741"/>
                <a:gd name="connsiteX3" fmla="*/ 0 w 2569537"/>
                <a:gd name="connsiteY3" fmla="*/ 6385741 h 6385741"/>
                <a:gd name="connsiteX4" fmla="*/ 0 w 2569537"/>
                <a:gd name="connsiteY4" fmla="*/ 0 h 6385741"/>
                <a:gd name="connsiteX0" fmla="*/ 0 w 2569537"/>
                <a:gd name="connsiteY0" fmla="*/ 0 h 6385741"/>
                <a:gd name="connsiteX1" fmla="*/ 2565048 w 2569537"/>
                <a:gd name="connsiteY1" fmla="*/ 76332 h 6385741"/>
                <a:gd name="connsiteX2" fmla="*/ 2569537 w 2569537"/>
                <a:gd name="connsiteY2" fmla="*/ 6385741 h 6385741"/>
                <a:gd name="connsiteX3" fmla="*/ 0 w 2569537"/>
                <a:gd name="connsiteY3" fmla="*/ 6385741 h 6385741"/>
                <a:gd name="connsiteX4" fmla="*/ 0 w 2569537"/>
                <a:gd name="connsiteY4" fmla="*/ 0 h 6385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69537" h="6385741">
                  <a:moveTo>
                    <a:pt x="0" y="0"/>
                  </a:moveTo>
                  <a:lnTo>
                    <a:pt x="2565048" y="76332"/>
                  </a:lnTo>
                  <a:cubicBezTo>
                    <a:pt x="2572532" y="2173481"/>
                    <a:pt x="2562053" y="4288592"/>
                    <a:pt x="2569537" y="6385741"/>
                  </a:cubicBezTo>
                  <a:lnTo>
                    <a:pt x="0" y="638574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58000">
                  <a:srgbClr val="0085B4"/>
                </a:gs>
                <a:gs pos="100000">
                  <a:srgbClr val="04B89A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페이북 Medium" panose="00000600000000000000" pitchFamily="2" charset="-127"/>
                <a:ea typeface="페이북 Medium" panose="00000600000000000000" pitchFamily="2" charset="-127"/>
                <a:cs typeface="+mn-cs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E6AF75C-1134-ED0B-5C10-8A946548D76D}"/>
                </a:ext>
              </a:extLst>
            </p:cNvPr>
            <p:cNvSpPr/>
            <p:nvPr/>
          </p:nvSpPr>
          <p:spPr>
            <a:xfrm rot="8100000" flipH="1">
              <a:off x="-62181" y="-1140949"/>
              <a:ext cx="2564760" cy="6411121"/>
            </a:xfrm>
            <a:prstGeom prst="rect">
              <a:avLst/>
            </a:prstGeom>
            <a:gradFill flip="none" rotWithShape="1">
              <a:gsLst>
                <a:gs pos="0">
                  <a:srgbClr val="0098CD"/>
                </a:gs>
                <a:gs pos="90000">
                  <a:srgbClr val="04B89A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페이북 Medium" panose="00000600000000000000" pitchFamily="2" charset="-127"/>
                <a:ea typeface="페이북 Medium" panose="00000600000000000000" pitchFamily="2" charset="-127"/>
                <a:cs typeface="+mn-cs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1AEBFDB6-432E-0CFB-002E-747B2DB4140B}"/>
              </a:ext>
            </a:extLst>
          </p:cNvPr>
          <p:cNvSpPr txBox="1"/>
          <p:nvPr/>
        </p:nvSpPr>
        <p:spPr>
          <a:xfrm>
            <a:off x="1177020" y="1219350"/>
            <a:ext cx="1758495" cy="830997"/>
          </a:xfrm>
          <a:prstGeom prst="rect">
            <a:avLst/>
          </a:prstGeom>
          <a:noFill/>
          <a:effectLst/>
        </p:spPr>
        <p:txBody>
          <a:bodyPr wrap="none" lIns="0" tIns="0" rIns="0" bIns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400" b="0" i="0" u="none" strike="noStrike" kern="1200" cap="none" spc="600" normalizeH="0" baseline="0" noProof="0" dirty="0">
                <a:ln w="9525"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19000"/>
                    </a:prstClr>
                  </a:outerShdw>
                </a:effectLst>
                <a:uLnTx/>
                <a:uFillTx/>
                <a:latin typeface="G마켓 산스 TTF Bold" panose="02000000000000000000" pitchFamily="2" charset="-127"/>
                <a:ea typeface="G마켓 산스 TTF Bold" panose="02000000000000000000" pitchFamily="2" charset="-127"/>
                <a:cs typeface="+mn-cs"/>
              </a:rPr>
              <a:t>목 차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4814504" y="2534780"/>
            <a:ext cx="4054242" cy="553998"/>
            <a:chOff x="4827501" y="1056804"/>
            <a:chExt cx="4054242" cy="553998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382E73C-85CC-59F6-F6FE-0BD4180B4990}"/>
                </a:ext>
              </a:extLst>
            </p:cNvPr>
            <p:cNvSpPr txBox="1"/>
            <p:nvPr/>
          </p:nvSpPr>
          <p:spPr>
            <a:xfrm>
              <a:off x="5513833" y="1056804"/>
              <a:ext cx="3367910" cy="55399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600" b="0" i="0" u="none" strike="noStrike" kern="1200" cap="none" normalizeH="0" noProof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Arial" panose="020B0604020202020204" pitchFamily="34" charset="0"/>
                </a:rPr>
                <a:t>추진전략 및 과제</a:t>
              </a:r>
            </a:p>
          </p:txBody>
        </p:sp>
        <p:grpSp>
          <p:nvGrpSpPr>
            <p:cNvPr id="8" name="그룹 7"/>
            <p:cNvGrpSpPr/>
            <p:nvPr/>
          </p:nvGrpSpPr>
          <p:grpSpPr>
            <a:xfrm>
              <a:off x="4827501" y="1101203"/>
              <a:ext cx="344646" cy="437698"/>
              <a:chOff x="4827501" y="1101203"/>
              <a:chExt cx="344646" cy="437698"/>
            </a:xfrm>
          </p:grpSpPr>
          <p:sp>
            <p:nvSpPr>
              <p:cNvPr id="67" name="직사각형 66"/>
              <p:cNvSpPr/>
              <p:nvPr/>
            </p:nvSpPr>
            <p:spPr>
              <a:xfrm rot="2700000">
                <a:off x="4828974" y="1162074"/>
                <a:ext cx="341703" cy="341703"/>
              </a:xfrm>
              <a:prstGeom prst="rect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3" name="직사각형 2"/>
              <p:cNvSpPr/>
              <p:nvPr/>
            </p:nvSpPr>
            <p:spPr>
              <a:xfrm rot="2700000">
                <a:off x="4828973" y="1101203"/>
                <a:ext cx="341703" cy="341703"/>
              </a:xfrm>
              <a:prstGeom prst="rect">
                <a:avLst/>
              </a:prstGeom>
              <a:solidFill>
                <a:srgbClr val="96E0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3B3D750A-35BF-FDB3-42F5-B8A1ED9A3BC2}"/>
                  </a:ext>
                </a:extLst>
              </p:cNvPr>
              <p:cNvSpPr txBox="1"/>
              <p:nvPr/>
            </p:nvSpPr>
            <p:spPr>
              <a:xfrm>
                <a:off x="4827501" y="1108014"/>
                <a:ext cx="344646" cy="43088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2800" b="0" i="0" u="none" strike="noStrike" kern="0" cap="none" normalizeH="0" noProof="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uLnTx/>
                    <a:uFillTx/>
                    <a:latin typeface="G마켓 산스 TTF Bold" panose="02000000000000000000" pitchFamily="2" charset="-127"/>
                    <a:ea typeface="G마켓 산스 TTF Bold" panose="02000000000000000000" pitchFamily="2" charset="-127"/>
                    <a:cs typeface="Arial" panose="020B0604020202020204" pitchFamily="34" charset="0"/>
                  </a:rPr>
                  <a:t>Ⅱ</a:t>
                </a:r>
                <a:endParaRPr kumimoji="0" lang="ko-KR" altLang="en-US" sz="2800" b="0" i="0" u="none" strike="noStrike" kern="1200" cap="none" normalizeH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</p:grp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7806F5C8-18AD-BC44-93C3-7E68A255CD2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9222896" y="1657062"/>
            <a:ext cx="5300888" cy="9322251"/>
          </a:xfrm>
          <a:prstGeom prst="rect">
            <a:avLst/>
          </a:prstGeom>
        </p:spPr>
      </p:pic>
      <p:grpSp>
        <p:nvGrpSpPr>
          <p:cNvPr id="87" name="그룹 86"/>
          <p:cNvGrpSpPr/>
          <p:nvPr/>
        </p:nvGrpSpPr>
        <p:grpSpPr>
          <a:xfrm>
            <a:off x="4814504" y="4668627"/>
            <a:ext cx="3166178" cy="553998"/>
            <a:chOff x="4827501" y="1056804"/>
            <a:chExt cx="3166178" cy="553998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382E73C-85CC-59F6-F6FE-0BD4180B4990}"/>
                </a:ext>
              </a:extLst>
            </p:cNvPr>
            <p:cNvSpPr txBox="1"/>
            <p:nvPr/>
          </p:nvSpPr>
          <p:spPr>
            <a:xfrm>
              <a:off x="5513833" y="1056804"/>
              <a:ext cx="2479846" cy="55399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600" b="0" i="0" u="none" strike="noStrike" kern="1200" cap="none" normalizeH="0" noProof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Arial" panose="020B0604020202020204" pitchFamily="34" charset="0"/>
                </a:rPr>
                <a:t>평가 및 환류</a:t>
              </a:r>
            </a:p>
          </p:txBody>
        </p:sp>
        <p:grpSp>
          <p:nvGrpSpPr>
            <p:cNvPr id="90" name="그룹 89"/>
            <p:cNvGrpSpPr/>
            <p:nvPr/>
          </p:nvGrpSpPr>
          <p:grpSpPr>
            <a:xfrm>
              <a:off x="4827501" y="1101203"/>
              <a:ext cx="344646" cy="437698"/>
              <a:chOff x="4827501" y="1101203"/>
              <a:chExt cx="344646" cy="437698"/>
            </a:xfrm>
          </p:grpSpPr>
          <p:sp>
            <p:nvSpPr>
              <p:cNvPr id="91" name="직사각형 90"/>
              <p:cNvSpPr/>
              <p:nvPr/>
            </p:nvSpPr>
            <p:spPr>
              <a:xfrm rot="2700000">
                <a:off x="4828974" y="1162074"/>
                <a:ext cx="341703" cy="341703"/>
              </a:xfrm>
              <a:prstGeom prst="rect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92" name="직사각형 91"/>
              <p:cNvSpPr/>
              <p:nvPr/>
            </p:nvSpPr>
            <p:spPr>
              <a:xfrm rot="2700000">
                <a:off x="4828973" y="1101203"/>
                <a:ext cx="341703" cy="341703"/>
              </a:xfrm>
              <a:prstGeom prst="rect">
                <a:avLst/>
              </a:prstGeom>
              <a:solidFill>
                <a:srgbClr val="96E0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3B3D750A-35BF-FDB3-42F5-B8A1ED9A3BC2}"/>
                  </a:ext>
                </a:extLst>
              </p:cNvPr>
              <p:cNvSpPr txBox="1"/>
              <p:nvPr/>
            </p:nvSpPr>
            <p:spPr>
              <a:xfrm>
                <a:off x="4827501" y="1108014"/>
                <a:ext cx="344646" cy="43088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2800" kern="0" noProof="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G마켓 산스 TTF Bold" panose="02000000000000000000" pitchFamily="2" charset="-127"/>
                    <a:ea typeface="G마켓 산스 TTF Bold" panose="02000000000000000000" pitchFamily="2" charset="-127"/>
                    <a:cs typeface="Arial" panose="020B0604020202020204" pitchFamily="34" charset="0"/>
                  </a:rPr>
                  <a:t>Ⅳ</a:t>
                </a:r>
                <a:endParaRPr kumimoji="0" lang="ko-KR" altLang="en-US" sz="2800" b="0" i="0" u="none" strike="noStrike" kern="1200" cap="none" normalizeH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</p:grpSp>
      </p:grpSp>
      <p:grpSp>
        <p:nvGrpSpPr>
          <p:cNvPr id="145" name="그룹 144"/>
          <p:cNvGrpSpPr/>
          <p:nvPr/>
        </p:nvGrpSpPr>
        <p:grpSpPr>
          <a:xfrm>
            <a:off x="4814504" y="3601704"/>
            <a:ext cx="5830369" cy="553998"/>
            <a:chOff x="4827501" y="1056804"/>
            <a:chExt cx="5830369" cy="553998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C382E73C-85CC-59F6-F6FE-0BD4180B4990}"/>
                </a:ext>
              </a:extLst>
            </p:cNvPr>
            <p:cNvSpPr txBox="1"/>
            <p:nvPr/>
          </p:nvSpPr>
          <p:spPr>
            <a:xfrm>
              <a:off x="5513833" y="1056804"/>
              <a:ext cx="5144037" cy="55399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600" b="0" i="0" u="none" strike="noStrike" kern="1200" cap="none" normalizeH="0" noProof="0" dirty="0" err="1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Arial" panose="020B0604020202020204" pitchFamily="34" charset="0"/>
                </a:rPr>
                <a:t>전략방향별</a:t>
              </a:r>
              <a:r>
                <a:rPr kumimoji="0" lang="ko-KR" altLang="en-US" sz="3600" b="0" i="0" u="none" strike="noStrike" kern="1200" cap="none" normalizeH="0" noProof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Arial" panose="020B0604020202020204" pitchFamily="34" charset="0"/>
                </a:rPr>
                <a:t> 세부 추진계획</a:t>
              </a:r>
            </a:p>
          </p:txBody>
        </p:sp>
        <p:grpSp>
          <p:nvGrpSpPr>
            <p:cNvPr id="148" name="그룹 147"/>
            <p:cNvGrpSpPr/>
            <p:nvPr/>
          </p:nvGrpSpPr>
          <p:grpSpPr>
            <a:xfrm>
              <a:off x="4827501" y="1101203"/>
              <a:ext cx="344646" cy="437698"/>
              <a:chOff x="4827501" y="1101203"/>
              <a:chExt cx="344646" cy="437698"/>
            </a:xfrm>
          </p:grpSpPr>
          <p:sp>
            <p:nvSpPr>
              <p:cNvPr id="155" name="직사각형 154"/>
              <p:cNvSpPr/>
              <p:nvPr/>
            </p:nvSpPr>
            <p:spPr>
              <a:xfrm rot="2700000">
                <a:off x="4828974" y="1162074"/>
                <a:ext cx="341703" cy="341703"/>
              </a:xfrm>
              <a:prstGeom prst="rect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156" name="직사각형 155"/>
              <p:cNvSpPr/>
              <p:nvPr/>
            </p:nvSpPr>
            <p:spPr>
              <a:xfrm rot="2700000">
                <a:off x="4828973" y="1101203"/>
                <a:ext cx="341703" cy="341703"/>
              </a:xfrm>
              <a:prstGeom prst="rect">
                <a:avLst/>
              </a:prstGeom>
              <a:solidFill>
                <a:srgbClr val="96E0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3B3D750A-35BF-FDB3-42F5-B8A1ED9A3BC2}"/>
                  </a:ext>
                </a:extLst>
              </p:cNvPr>
              <p:cNvSpPr txBox="1"/>
              <p:nvPr/>
            </p:nvSpPr>
            <p:spPr>
              <a:xfrm>
                <a:off x="4827501" y="1108014"/>
                <a:ext cx="344646" cy="43088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2800" kern="0" noProof="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G마켓 산스 TTF Bold" panose="02000000000000000000" pitchFamily="2" charset="-127"/>
                    <a:ea typeface="G마켓 산스 TTF Bold" panose="02000000000000000000" pitchFamily="2" charset="-127"/>
                    <a:cs typeface="Arial" panose="020B0604020202020204" pitchFamily="34" charset="0"/>
                  </a:rPr>
                  <a:t>Ⅲ</a:t>
                </a:r>
                <a:endParaRPr kumimoji="0" lang="ko-KR" altLang="en-US" sz="2800" b="0" i="0" u="none" strike="noStrike" kern="1200" cap="none" normalizeH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</p:grpSp>
      </p:grpSp>
      <p:grpSp>
        <p:nvGrpSpPr>
          <p:cNvPr id="45" name="그룹 44"/>
          <p:cNvGrpSpPr/>
          <p:nvPr/>
        </p:nvGrpSpPr>
        <p:grpSpPr>
          <a:xfrm>
            <a:off x="4814504" y="1467856"/>
            <a:ext cx="3480367" cy="553998"/>
            <a:chOff x="4827501" y="1056804"/>
            <a:chExt cx="3480367" cy="553998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382E73C-85CC-59F6-F6FE-0BD4180B4990}"/>
                </a:ext>
              </a:extLst>
            </p:cNvPr>
            <p:cNvSpPr txBox="1"/>
            <p:nvPr/>
          </p:nvSpPr>
          <p:spPr>
            <a:xfrm>
              <a:off x="5513833" y="1056804"/>
              <a:ext cx="2794035" cy="55399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600" b="0" i="0" u="none" strike="noStrike" kern="1200" cap="none" normalizeH="0" noProof="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Arial" panose="020B0604020202020204" pitchFamily="34" charset="0"/>
                </a:rPr>
                <a:t>경영목표 체계</a:t>
              </a:r>
            </a:p>
          </p:txBody>
        </p:sp>
        <p:grpSp>
          <p:nvGrpSpPr>
            <p:cNvPr id="48" name="그룹 47"/>
            <p:cNvGrpSpPr/>
            <p:nvPr/>
          </p:nvGrpSpPr>
          <p:grpSpPr>
            <a:xfrm>
              <a:off x="4827501" y="1101203"/>
              <a:ext cx="344646" cy="437698"/>
              <a:chOff x="4827501" y="1101203"/>
              <a:chExt cx="344646" cy="437698"/>
            </a:xfrm>
          </p:grpSpPr>
          <p:sp>
            <p:nvSpPr>
              <p:cNvPr id="49" name="직사각형 48"/>
              <p:cNvSpPr/>
              <p:nvPr/>
            </p:nvSpPr>
            <p:spPr>
              <a:xfrm rot="2700000">
                <a:off x="4828974" y="1162074"/>
                <a:ext cx="341703" cy="341703"/>
              </a:xfrm>
              <a:prstGeom prst="rect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 rot="2700000">
                <a:off x="4828973" y="1101203"/>
                <a:ext cx="341703" cy="341703"/>
              </a:xfrm>
              <a:prstGeom prst="rect">
                <a:avLst/>
              </a:prstGeom>
              <a:solidFill>
                <a:srgbClr val="96E0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800"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3B3D750A-35BF-FDB3-42F5-B8A1ED9A3BC2}"/>
                  </a:ext>
                </a:extLst>
              </p:cNvPr>
              <p:cNvSpPr txBox="1"/>
              <p:nvPr/>
            </p:nvSpPr>
            <p:spPr>
              <a:xfrm>
                <a:off x="4827501" y="1108014"/>
                <a:ext cx="344646" cy="43088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2800" b="0" i="0" u="none" strike="noStrike" kern="0" cap="none" normalizeH="0" noProof="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uLnTx/>
                    <a:uFillTx/>
                    <a:latin typeface="G마켓 산스 TTF Bold" panose="02000000000000000000" pitchFamily="2" charset="-127"/>
                    <a:ea typeface="G마켓 산스 TTF Bold" panose="02000000000000000000" pitchFamily="2" charset="-127"/>
                    <a:cs typeface="Arial" panose="020B0604020202020204" pitchFamily="34" charset="0"/>
                  </a:rPr>
                  <a:t>Ⅰ</a:t>
                </a:r>
                <a:endParaRPr kumimoji="0" lang="ko-KR" altLang="en-US" sz="2800" b="0" i="0" u="none" strike="noStrike" kern="1200" cap="none" normalizeH="0" noProof="0" dirty="0">
                  <a:ln>
                    <a:noFill/>
                  </a:ln>
                  <a:solidFill>
                    <a:schemeClr val="bg1"/>
                  </a:solidFill>
                  <a:uLnTx/>
                  <a:uFillTx/>
                  <a:latin typeface="G마켓 산스 TTF Bold" panose="02000000000000000000" pitchFamily="2" charset="-127"/>
                  <a:ea typeface="G마켓 산스 TTF Bold" panose="02000000000000000000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8967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72D69A-1F63-6109-F047-2A6D4FDD4BFD}"/>
              </a:ext>
            </a:extLst>
          </p:cNvPr>
          <p:cNvSpPr txBox="1"/>
          <p:nvPr/>
        </p:nvSpPr>
        <p:spPr>
          <a:xfrm>
            <a:off x="1504159" y="171472"/>
            <a:ext cx="2659382" cy="55399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경영목표 체계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6C26CC-C931-F2AD-4A31-1A99937ED6C0}"/>
              </a:ext>
            </a:extLst>
          </p:cNvPr>
          <p:cNvSpPr txBox="1"/>
          <p:nvPr/>
        </p:nvSpPr>
        <p:spPr>
          <a:xfrm>
            <a:off x="580900" y="94533"/>
            <a:ext cx="671979" cy="707886"/>
          </a:xfrm>
          <a:prstGeom prst="rect">
            <a:avLst/>
          </a:prstGeom>
          <a:noFill/>
        </p:spPr>
        <p:txBody>
          <a:bodyPr wrap="none" anchor="ctr" anchorCtr="0">
            <a:spAutoFit/>
          </a:bodyPr>
          <a:lstStyle/>
          <a:p>
            <a:pPr algn="ctr"/>
            <a:r>
              <a:rPr lang="en-US" altLang="ko-KR" sz="40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Ⅰ</a:t>
            </a:r>
            <a:endParaRPr lang="ko-KR" altLang="en-US" sz="4000" spc="-5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1" name="사각형: 둥근 위쪽 모서리 6">
            <a:extLst>
              <a:ext uri="{FF2B5EF4-FFF2-40B4-BE49-F238E27FC236}">
                <a16:creationId xmlns:a16="http://schemas.microsoft.com/office/drawing/2014/main" id="{FF432839-644E-C7BA-C6FE-3C3F3E841386}"/>
              </a:ext>
            </a:extLst>
          </p:cNvPr>
          <p:cNvSpPr/>
          <p:nvPr/>
        </p:nvSpPr>
        <p:spPr>
          <a:xfrm flipV="1">
            <a:off x="493465" y="1122217"/>
            <a:ext cx="11264735" cy="5239306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5875">
            <a:noFill/>
          </a:ln>
          <a:effectLst>
            <a:outerShdw blurRad="63500" sx="102000" sy="102000" algn="ctr" rotWithShape="0">
              <a:prstClr val="black">
                <a:alpha val="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endParaRPr lang="ko-KR" altLang="en-US" sz="2400" spc="-50" dirty="0">
              <a:solidFill>
                <a:srgbClr val="4F81BD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6F99CA70-4626-3F89-2C9A-C64D696FAEC7}"/>
              </a:ext>
            </a:extLst>
          </p:cNvPr>
          <p:cNvCxnSpPr>
            <a:cxnSpLocks/>
          </p:cNvCxnSpPr>
          <p:nvPr/>
        </p:nvCxnSpPr>
        <p:spPr>
          <a:xfrm>
            <a:off x="463632" y="6361523"/>
            <a:ext cx="11264400" cy="0"/>
          </a:xfrm>
          <a:prstGeom prst="line">
            <a:avLst/>
          </a:prstGeom>
          <a:ln w="38100">
            <a:solidFill>
              <a:srgbClr val="099EE1"/>
            </a:solidFill>
          </a:ln>
          <a:effectLst>
            <a:outerShdw blurRad="50800" dist="38100" dir="5400000" sx="99000" sy="99000" algn="t" rotWithShape="0">
              <a:srgbClr val="099EE1">
                <a:alpha val="3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1528024" y="4819975"/>
            <a:ext cx="4901460" cy="1224272"/>
          </a:xfrm>
          <a:prstGeom prst="rect">
            <a:avLst/>
          </a:prstGeom>
          <a:solidFill>
            <a:srgbClr val="CE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20FB9F98-558F-C5D9-4DF1-FDE1200E0BA7}"/>
              </a:ext>
            </a:extLst>
          </p:cNvPr>
          <p:cNvSpPr/>
          <p:nvPr/>
        </p:nvSpPr>
        <p:spPr bwMode="ltGray">
          <a:xfrm>
            <a:off x="8036057" y="2014650"/>
            <a:ext cx="3351179" cy="524327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 b="1" spc="-50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28864B04-3CB9-9732-7E68-CF427673FBC6}"/>
              </a:ext>
            </a:extLst>
          </p:cNvPr>
          <p:cNvSpPr/>
          <p:nvPr/>
        </p:nvSpPr>
        <p:spPr bwMode="ltGray">
          <a:xfrm>
            <a:off x="8049835" y="2342056"/>
            <a:ext cx="3333150" cy="376283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 b="1" spc="-50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486091" y="1216388"/>
            <a:ext cx="860700" cy="612000"/>
            <a:chOff x="464711" y="1440831"/>
            <a:chExt cx="540000" cy="612000"/>
          </a:xfrm>
        </p:grpSpPr>
        <p:sp>
          <p:nvSpPr>
            <p:cNvPr id="41" name="사각형: 둥근 위쪽 모서리 115">
              <a:extLst>
                <a:ext uri="{FF2B5EF4-FFF2-40B4-BE49-F238E27FC236}">
                  <a16:creationId xmlns:a16="http://schemas.microsoft.com/office/drawing/2014/main" id="{E0AE5CB3-0DDB-062B-F7CE-9EF90250EC2B}"/>
                </a:ext>
              </a:extLst>
            </p:cNvPr>
            <p:cNvSpPr/>
            <p:nvPr/>
          </p:nvSpPr>
          <p:spPr>
            <a:xfrm rot="5400000">
              <a:off x="428711" y="1476831"/>
              <a:ext cx="612000" cy="540000"/>
            </a:xfrm>
            <a:prstGeom prst="round2SameRect">
              <a:avLst>
                <a:gd name="adj1" fmla="val 10916"/>
                <a:gd name="adj2" fmla="val 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spcAft>
                  <a:spcPts val="300"/>
                </a:spcAft>
              </a:pPr>
              <a:endParaRPr lang="ko-KR" altLang="en-US" b="1" kern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  <a:cs typeface="Arial" panose="020B0604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36A9E16-4E84-FC14-2190-998659822287}"/>
                </a:ext>
              </a:extLst>
            </p:cNvPr>
            <p:cNvSpPr txBox="1"/>
            <p:nvPr/>
          </p:nvSpPr>
          <p:spPr>
            <a:xfrm>
              <a:off x="586368" y="1608331"/>
              <a:ext cx="296686" cy="276999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algn="ctr"/>
              <a:r>
                <a:rPr lang="ko-KR" altLang="en-US" b="1" spc="-50" dirty="0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미 션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86091" y="1937406"/>
            <a:ext cx="860700" cy="612000"/>
            <a:chOff x="464711" y="1937406"/>
            <a:chExt cx="540000" cy="612000"/>
          </a:xfrm>
        </p:grpSpPr>
        <p:sp>
          <p:nvSpPr>
            <p:cNvPr id="45" name="사각형: 둥근 위쪽 모서리 118">
              <a:extLst>
                <a:ext uri="{FF2B5EF4-FFF2-40B4-BE49-F238E27FC236}">
                  <a16:creationId xmlns:a16="http://schemas.microsoft.com/office/drawing/2014/main" id="{2C081343-C8A9-BF6B-A1DF-0C85EC3AF604}"/>
                </a:ext>
              </a:extLst>
            </p:cNvPr>
            <p:cNvSpPr/>
            <p:nvPr/>
          </p:nvSpPr>
          <p:spPr>
            <a:xfrm rot="5400000">
              <a:off x="428711" y="1973406"/>
              <a:ext cx="612000" cy="540000"/>
            </a:xfrm>
            <a:prstGeom prst="round2SameRect">
              <a:avLst>
                <a:gd name="adj1" fmla="val 12115"/>
                <a:gd name="adj2" fmla="val 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spcAft>
                  <a:spcPts val="300"/>
                </a:spcAft>
              </a:pPr>
              <a:endParaRPr lang="ko-KR" altLang="en-US" b="1" kern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  <a:cs typeface="Arial" panose="020B0604020202020204" pitchFamily="34" charset="0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4B7FF148-7A88-DF4C-714E-5DC42FA3C0BD}"/>
                </a:ext>
              </a:extLst>
            </p:cNvPr>
            <p:cNvSpPr txBox="1"/>
            <p:nvPr/>
          </p:nvSpPr>
          <p:spPr>
            <a:xfrm>
              <a:off x="586368" y="2104906"/>
              <a:ext cx="296686" cy="276999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algn="ctr"/>
              <a:r>
                <a:rPr lang="ko-KR" altLang="en-US" b="1" spc="-50" dirty="0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비 전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486090" y="2646527"/>
            <a:ext cx="860701" cy="612000"/>
            <a:chOff x="464711" y="2646527"/>
            <a:chExt cx="540000" cy="612000"/>
          </a:xfrm>
        </p:grpSpPr>
        <p:sp>
          <p:nvSpPr>
            <p:cNvPr id="47" name="사각형: 둥근 위쪽 모서리 121">
              <a:extLst>
                <a:ext uri="{FF2B5EF4-FFF2-40B4-BE49-F238E27FC236}">
                  <a16:creationId xmlns:a16="http://schemas.microsoft.com/office/drawing/2014/main" id="{8CBF3FA4-18BF-2ABE-4AE7-198C9ACF9E1E}"/>
                </a:ext>
              </a:extLst>
            </p:cNvPr>
            <p:cNvSpPr/>
            <p:nvPr/>
          </p:nvSpPr>
          <p:spPr>
            <a:xfrm rot="5400000">
              <a:off x="428711" y="2682527"/>
              <a:ext cx="612000" cy="540000"/>
            </a:xfrm>
            <a:prstGeom prst="round2SameRect">
              <a:avLst>
                <a:gd name="adj1" fmla="val 12115"/>
                <a:gd name="adj2" fmla="val 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0">
              <a:schemeClr val="accent1"/>
            </a:lnRef>
            <a:fillRef idx="1">
              <a:schemeClr val="accent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spcAft>
                  <a:spcPts val="300"/>
                </a:spcAft>
              </a:pPr>
              <a:endParaRPr lang="ko-KR" altLang="en-US" b="1" kern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  <a:cs typeface="Arial" panose="020B0604020202020204" pitchFamily="34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B887FBB-45C1-9BAD-308C-F1B23720F741}"/>
                </a:ext>
              </a:extLst>
            </p:cNvPr>
            <p:cNvSpPr txBox="1"/>
            <p:nvPr/>
          </p:nvSpPr>
          <p:spPr>
            <a:xfrm>
              <a:off x="586368" y="2703228"/>
              <a:ext cx="296686" cy="498598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ko-KR" altLang="en-US" b="1" spc="-50" dirty="0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핵 심</a:t>
              </a:r>
              <a:endParaRPr lang="en-US" altLang="ko-KR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  <a:p>
              <a:pPr algn="ctr">
                <a:lnSpc>
                  <a:spcPct val="90000"/>
                </a:lnSpc>
              </a:pPr>
              <a:r>
                <a:rPr lang="ko-KR" altLang="en-US" b="1" spc="-50" dirty="0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가 치</a:t>
              </a:r>
            </a:p>
          </p:txBody>
        </p:sp>
      </p:grpSp>
      <p:sp>
        <p:nvSpPr>
          <p:cNvPr id="50" name="사각형: 둥근 위쪽 모서리 124">
            <a:extLst>
              <a:ext uri="{FF2B5EF4-FFF2-40B4-BE49-F238E27FC236}">
                <a16:creationId xmlns:a16="http://schemas.microsoft.com/office/drawing/2014/main" id="{3813A972-EAF6-F458-514B-C981937BB872}"/>
              </a:ext>
            </a:extLst>
          </p:cNvPr>
          <p:cNvSpPr/>
          <p:nvPr/>
        </p:nvSpPr>
        <p:spPr>
          <a:xfrm rot="5400000">
            <a:off x="392078" y="3405976"/>
            <a:ext cx="1024767" cy="879502"/>
          </a:xfrm>
          <a:prstGeom prst="round2SameRect">
            <a:avLst>
              <a:gd name="adj1" fmla="val 10916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spcAft>
                <a:spcPts val="300"/>
              </a:spcAft>
            </a:pPr>
            <a:endParaRPr lang="ko-KR" altLang="en-US" b="1" kern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bg1"/>
              </a:solidFill>
              <a:latin typeface="페이북 Bold" panose="00000800000000000000" pitchFamily="2" charset="-127"/>
              <a:ea typeface="페이북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5CE11E0-7B28-B3B9-BBB7-028A948B1A68}"/>
              </a:ext>
            </a:extLst>
          </p:cNvPr>
          <p:cNvSpPr txBox="1"/>
          <p:nvPr/>
        </p:nvSpPr>
        <p:spPr>
          <a:xfrm>
            <a:off x="487681" y="3538513"/>
            <a:ext cx="833563" cy="553998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중장기</a:t>
            </a:r>
            <a:endParaRPr lang="en-US" altLang="ko-KR" b="1" spc="-50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bg1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경영목표</a:t>
            </a:r>
          </a:p>
        </p:txBody>
      </p:sp>
      <p:sp>
        <p:nvSpPr>
          <p:cNvPr id="53" name="사각형: 둥근 위쪽 모서리 130">
            <a:extLst>
              <a:ext uri="{FF2B5EF4-FFF2-40B4-BE49-F238E27FC236}">
                <a16:creationId xmlns:a16="http://schemas.microsoft.com/office/drawing/2014/main" id="{08BAC8D2-67AC-92C7-D53F-ED8432188F8F}"/>
              </a:ext>
            </a:extLst>
          </p:cNvPr>
          <p:cNvSpPr/>
          <p:nvPr/>
        </p:nvSpPr>
        <p:spPr>
          <a:xfrm rot="5400000">
            <a:off x="118859" y="4810289"/>
            <a:ext cx="1623933" cy="879503"/>
          </a:xfrm>
          <a:prstGeom prst="round2SameRect">
            <a:avLst>
              <a:gd name="adj1" fmla="val 10916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>
              <a:spcAft>
                <a:spcPts val="300"/>
              </a:spcAft>
            </a:pPr>
            <a:endParaRPr lang="ko-KR" altLang="en-US" b="1" kern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bg1"/>
              </a:solidFill>
              <a:latin typeface="페이북 Bold" panose="00000800000000000000" pitchFamily="2" charset="-127"/>
              <a:ea typeface="페이북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552A644-6E37-9A93-5B25-20B7217C7305}"/>
              </a:ext>
            </a:extLst>
          </p:cNvPr>
          <p:cNvSpPr txBox="1"/>
          <p:nvPr/>
        </p:nvSpPr>
        <p:spPr>
          <a:xfrm>
            <a:off x="3752643" y="1870352"/>
            <a:ext cx="5335115" cy="7232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ko-KR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Technology for Earth, Energy for Human</a:t>
            </a:r>
          </a:p>
          <a:p>
            <a:pPr algn="ctr"/>
            <a:endParaRPr lang="en-US" altLang="ko-KR" sz="5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  <a:p>
            <a:pPr algn="ctr"/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(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환경을 생각하는 기술</a:t>
            </a:r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사람을 향한 에너지</a:t>
            </a:r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)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9A2943B-A079-FAC9-4755-30722B95CA4B}"/>
              </a:ext>
            </a:extLst>
          </p:cNvPr>
          <p:cNvSpPr txBox="1"/>
          <p:nvPr/>
        </p:nvSpPr>
        <p:spPr>
          <a:xfrm>
            <a:off x="1587052" y="1274579"/>
            <a:ext cx="984917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0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1F4A7F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친환경 에너지 기술을 기반으로 미래 에너지 산업을 선도하여 국민 삶의 질 향상에 기여한다</a:t>
            </a:r>
          </a:p>
        </p:txBody>
      </p:sp>
      <p:sp>
        <p:nvSpPr>
          <p:cNvPr id="56" name="자유형 26">
            <a:extLst>
              <a:ext uri="{FF2B5EF4-FFF2-40B4-BE49-F238E27FC236}">
                <a16:creationId xmlns:a16="http://schemas.microsoft.com/office/drawing/2014/main" id="{940EEA2F-418E-0003-DAEC-8E26C0E0B093}"/>
              </a:ext>
            </a:extLst>
          </p:cNvPr>
          <p:cNvSpPr/>
          <p:nvPr/>
        </p:nvSpPr>
        <p:spPr>
          <a:xfrm>
            <a:off x="1569579" y="1251770"/>
            <a:ext cx="288000" cy="180000"/>
          </a:xfrm>
          <a:custGeom>
            <a:avLst/>
            <a:gdLst/>
            <a:ahLst/>
            <a:cxnLst/>
            <a:rect l="l" t="t" r="r" b="b"/>
            <a:pathLst>
              <a:path w="654843" h="513457">
                <a:moveTo>
                  <a:pt x="498574" y="0"/>
                </a:moveTo>
                <a:lnTo>
                  <a:pt x="584150" y="55810"/>
                </a:lnTo>
                <a:cubicBezTo>
                  <a:pt x="544462" y="85576"/>
                  <a:pt x="519658" y="115342"/>
                  <a:pt x="509736" y="145107"/>
                </a:cubicBezTo>
                <a:cubicBezTo>
                  <a:pt x="499814" y="174873"/>
                  <a:pt x="493613" y="209599"/>
                  <a:pt x="491132" y="249287"/>
                </a:cubicBezTo>
                <a:lnTo>
                  <a:pt x="654843" y="249287"/>
                </a:lnTo>
                <a:lnTo>
                  <a:pt x="654843" y="513457"/>
                </a:lnTo>
                <a:lnTo>
                  <a:pt x="364628" y="513457"/>
                </a:lnTo>
                <a:lnTo>
                  <a:pt x="364628" y="249287"/>
                </a:lnTo>
                <a:cubicBezTo>
                  <a:pt x="364628" y="202158"/>
                  <a:pt x="377651" y="155649"/>
                  <a:pt x="403696" y="109761"/>
                </a:cubicBezTo>
                <a:cubicBezTo>
                  <a:pt x="429741" y="63872"/>
                  <a:pt x="461367" y="27285"/>
                  <a:pt x="498574" y="0"/>
                </a:cubicBezTo>
                <a:close/>
                <a:moveTo>
                  <a:pt x="133945" y="0"/>
                </a:moveTo>
                <a:lnTo>
                  <a:pt x="219521" y="55810"/>
                </a:lnTo>
                <a:cubicBezTo>
                  <a:pt x="179834" y="85576"/>
                  <a:pt x="155029" y="115342"/>
                  <a:pt x="145107" y="145107"/>
                </a:cubicBezTo>
                <a:cubicBezTo>
                  <a:pt x="135185" y="174873"/>
                  <a:pt x="128984" y="209599"/>
                  <a:pt x="126503" y="249287"/>
                </a:cubicBezTo>
                <a:lnTo>
                  <a:pt x="290214" y="249287"/>
                </a:lnTo>
                <a:lnTo>
                  <a:pt x="290214" y="513457"/>
                </a:lnTo>
                <a:lnTo>
                  <a:pt x="0" y="513457"/>
                </a:lnTo>
                <a:lnTo>
                  <a:pt x="0" y="249287"/>
                </a:lnTo>
                <a:cubicBezTo>
                  <a:pt x="0" y="202158"/>
                  <a:pt x="13022" y="155649"/>
                  <a:pt x="39067" y="109761"/>
                </a:cubicBezTo>
                <a:cubicBezTo>
                  <a:pt x="65112" y="63872"/>
                  <a:pt x="96738" y="27285"/>
                  <a:pt x="13394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bg1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57" name="자유형 26">
            <a:extLst>
              <a:ext uri="{FF2B5EF4-FFF2-40B4-BE49-F238E27FC236}">
                <a16:creationId xmlns:a16="http://schemas.microsoft.com/office/drawing/2014/main" id="{BF9C576B-07E8-CE5C-53DC-3B44F03F9440}"/>
              </a:ext>
            </a:extLst>
          </p:cNvPr>
          <p:cNvSpPr/>
          <p:nvPr/>
        </p:nvSpPr>
        <p:spPr>
          <a:xfrm rot="10800000">
            <a:off x="11161767" y="1234327"/>
            <a:ext cx="288000" cy="180000"/>
          </a:xfrm>
          <a:custGeom>
            <a:avLst/>
            <a:gdLst/>
            <a:ahLst/>
            <a:cxnLst/>
            <a:rect l="l" t="t" r="r" b="b"/>
            <a:pathLst>
              <a:path w="654843" h="513457">
                <a:moveTo>
                  <a:pt x="498574" y="0"/>
                </a:moveTo>
                <a:lnTo>
                  <a:pt x="584150" y="55810"/>
                </a:lnTo>
                <a:cubicBezTo>
                  <a:pt x="544462" y="85576"/>
                  <a:pt x="519658" y="115342"/>
                  <a:pt x="509736" y="145107"/>
                </a:cubicBezTo>
                <a:cubicBezTo>
                  <a:pt x="499814" y="174873"/>
                  <a:pt x="493613" y="209599"/>
                  <a:pt x="491132" y="249287"/>
                </a:cubicBezTo>
                <a:lnTo>
                  <a:pt x="654843" y="249287"/>
                </a:lnTo>
                <a:lnTo>
                  <a:pt x="654843" y="513457"/>
                </a:lnTo>
                <a:lnTo>
                  <a:pt x="364628" y="513457"/>
                </a:lnTo>
                <a:lnTo>
                  <a:pt x="364628" y="249287"/>
                </a:lnTo>
                <a:cubicBezTo>
                  <a:pt x="364628" y="202158"/>
                  <a:pt x="377651" y="155649"/>
                  <a:pt x="403696" y="109761"/>
                </a:cubicBezTo>
                <a:cubicBezTo>
                  <a:pt x="429741" y="63872"/>
                  <a:pt x="461367" y="27285"/>
                  <a:pt x="498574" y="0"/>
                </a:cubicBezTo>
                <a:close/>
                <a:moveTo>
                  <a:pt x="133945" y="0"/>
                </a:moveTo>
                <a:lnTo>
                  <a:pt x="219521" y="55810"/>
                </a:lnTo>
                <a:cubicBezTo>
                  <a:pt x="179834" y="85576"/>
                  <a:pt x="155029" y="115342"/>
                  <a:pt x="145107" y="145107"/>
                </a:cubicBezTo>
                <a:cubicBezTo>
                  <a:pt x="135185" y="174873"/>
                  <a:pt x="128984" y="209599"/>
                  <a:pt x="126503" y="249287"/>
                </a:cubicBezTo>
                <a:lnTo>
                  <a:pt x="290214" y="249287"/>
                </a:lnTo>
                <a:lnTo>
                  <a:pt x="290214" y="513457"/>
                </a:lnTo>
                <a:lnTo>
                  <a:pt x="0" y="513457"/>
                </a:lnTo>
                <a:lnTo>
                  <a:pt x="0" y="249287"/>
                </a:lnTo>
                <a:cubicBezTo>
                  <a:pt x="0" y="202158"/>
                  <a:pt x="13022" y="155649"/>
                  <a:pt x="39067" y="109761"/>
                </a:cubicBezTo>
                <a:cubicBezTo>
                  <a:pt x="65112" y="63872"/>
                  <a:pt x="96738" y="27285"/>
                  <a:pt x="13394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bg1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58" name="사각형: 둥근 위쪽 모서리 168">
            <a:extLst>
              <a:ext uri="{FF2B5EF4-FFF2-40B4-BE49-F238E27FC236}">
                <a16:creationId xmlns:a16="http://schemas.microsoft.com/office/drawing/2014/main" id="{7CC2AD8F-AA8D-2F1E-9832-387684A8B587}"/>
              </a:ext>
            </a:extLst>
          </p:cNvPr>
          <p:cNvSpPr/>
          <p:nvPr/>
        </p:nvSpPr>
        <p:spPr>
          <a:xfrm>
            <a:off x="3390038" y="1862973"/>
            <a:ext cx="6060324" cy="1050194"/>
          </a:xfrm>
          <a:prstGeom prst="round2SameRect">
            <a:avLst>
              <a:gd name="adj1" fmla="val 16667"/>
              <a:gd name="adj2" fmla="val 0"/>
            </a:avLst>
          </a:prstGeom>
          <a:noFill/>
          <a:ln w="25400">
            <a:solidFill>
              <a:srgbClr val="B9E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2C6AB6">
                    <a:alpha val="0"/>
                  </a:srgbClr>
                </a:solidFill>
              </a:ln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003C1522-95C9-3666-60AC-0008DEC676CF}"/>
              </a:ext>
            </a:extLst>
          </p:cNvPr>
          <p:cNvSpPr/>
          <p:nvPr/>
        </p:nvSpPr>
        <p:spPr>
          <a:xfrm>
            <a:off x="6650946" y="4819975"/>
            <a:ext cx="2340000" cy="1224272"/>
          </a:xfrm>
          <a:prstGeom prst="rect">
            <a:avLst/>
          </a:prstGeom>
          <a:solidFill>
            <a:srgbClr val="CE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AAB00DD1-DD51-858F-E8FC-E0DC2304CF23}"/>
              </a:ext>
            </a:extLst>
          </p:cNvPr>
          <p:cNvSpPr/>
          <p:nvPr/>
        </p:nvSpPr>
        <p:spPr>
          <a:xfrm>
            <a:off x="9212408" y="4819975"/>
            <a:ext cx="2340000" cy="1224272"/>
          </a:xfrm>
          <a:prstGeom prst="rect">
            <a:avLst/>
          </a:prstGeom>
          <a:solidFill>
            <a:srgbClr val="EBE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65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1528024" y="4438074"/>
            <a:ext cx="4901460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CEF2E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    사 업 목 표</a:t>
            </a:r>
          </a:p>
        </p:txBody>
      </p:sp>
      <p:sp>
        <p:nvSpPr>
          <p:cNvPr id="67" name="사각형: 둥근 모서리 215">
            <a:extLst>
              <a:ext uri="{FF2B5EF4-FFF2-40B4-BE49-F238E27FC236}">
                <a16:creationId xmlns:a16="http://schemas.microsoft.com/office/drawing/2014/main" id="{58E1FE82-15DE-2140-D1E2-434B00FC3ED1}"/>
              </a:ext>
            </a:extLst>
          </p:cNvPr>
          <p:cNvSpPr/>
          <p:nvPr/>
        </p:nvSpPr>
        <p:spPr bwMode="ltGray">
          <a:xfrm>
            <a:off x="6650946" y="4438074"/>
            <a:ext cx="2340000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CEECF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77FB5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   R&amp;D </a:t>
            </a:r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77FB5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목 표</a:t>
            </a:r>
          </a:p>
        </p:txBody>
      </p:sp>
      <p:sp>
        <p:nvSpPr>
          <p:cNvPr id="68" name="사각형: 둥근 모서리 216">
            <a:extLst>
              <a:ext uri="{FF2B5EF4-FFF2-40B4-BE49-F238E27FC236}">
                <a16:creationId xmlns:a16="http://schemas.microsoft.com/office/drawing/2014/main" id="{BD07BC27-A929-52BD-765E-BCC0A750615D}"/>
              </a:ext>
            </a:extLst>
          </p:cNvPr>
          <p:cNvSpPr/>
          <p:nvPr/>
        </p:nvSpPr>
        <p:spPr bwMode="ltGray">
          <a:xfrm>
            <a:off x="9212408" y="4438074"/>
            <a:ext cx="2340000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EBE5F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    운 영 목 표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A6EB7D2-787B-F6ED-5AB0-73EA7F77E63D}"/>
              </a:ext>
            </a:extLst>
          </p:cNvPr>
          <p:cNvSpPr txBox="1"/>
          <p:nvPr/>
        </p:nvSpPr>
        <p:spPr>
          <a:xfrm>
            <a:off x="5070270" y="3205786"/>
            <a:ext cx="2888932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2035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년 매출액 </a:t>
            </a:r>
            <a:r>
              <a:rPr lang="en-US" altLang="ko-KR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2C6AB6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1.5</a:t>
            </a:r>
            <a:r>
              <a:rPr lang="ko-KR" altLang="en-US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2C6AB6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조원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2C6AB6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 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달성</a:t>
            </a:r>
            <a:endParaRPr lang="ko-KR" altLang="en-US" sz="14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74" name="이등변 삼각형 73">
            <a:extLst>
              <a:ext uri="{FF2B5EF4-FFF2-40B4-BE49-F238E27FC236}">
                <a16:creationId xmlns:a16="http://schemas.microsoft.com/office/drawing/2014/main" id="{68302F43-6108-3C6B-CB67-2006BC428B14}"/>
              </a:ext>
            </a:extLst>
          </p:cNvPr>
          <p:cNvSpPr/>
          <p:nvPr/>
        </p:nvSpPr>
        <p:spPr>
          <a:xfrm>
            <a:off x="3847469" y="3601014"/>
            <a:ext cx="5400000" cy="204750"/>
          </a:xfrm>
          <a:prstGeom prst="triangle">
            <a:avLst/>
          </a:prstGeom>
          <a:gradFill flip="none" rotWithShape="1">
            <a:gsLst>
              <a:gs pos="0">
                <a:srgbClr val="00B0F0">
                  <a:alpha val="31000"/>
                </a:srgbClr>
              </a:gs>
              <a:gs pos="100000">
                <a:srgbClr val="0099D0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75" name="사각형: 둥근 모서리 244">
            <a:extLst>
              <a:ext uri="{FF2B5EF4-FFF2-40B4-BE49-F238E27FC236}">
                <a16:creationId xmlns:a16="http://schemas.microsoft.com/office/drawing/2014/main" id="{8B06830F-2B67-6590-A501-82993F62D2A3}"/>
              </a:ext>
            </a:extLst>
          </p:cNvPr>
          <p:cNvSpPr/>
          <p:nvPr/>
        </p:nvSpPr>
        <p:spPr bwMode="ltGray">
          <a:xfrm>
            <a:off x="1535874" y="3639800"/>
            <a:ext cx="2340000" cy="360000"/>
          </a:xfrm>
          <a:prstGeom prst="roundRect">
            <a:avLst>
              <a:gd name="adj" fmla="val 50000"/>
            </a:avLst>
          </a:prstGeom>
          <a:solidFill>
            <a:srgbClr val="09AF84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탄소중립 매출 </a:t>
            </a:r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FFFF00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1.3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FFFF00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조원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54BEBC2-ED43-6118-537C-F7FC36EE48D5}"/>
              </a:ext>
            </a:extLst>
          </p:cNvPr>
          <p:cNvSpPr txBox="1"/>
          <p:nvPr/>
        </p:nvSpPr>
        <p:spPr>
          <a:xfrm>
            <a:off x="1535874" y="4035537"/>
            <a:ext cx="2340000" cy="247760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marL="0" marR="0" indent="0" algn="ctr" fontAlgn="base" latinLnBrk="0">
              <a:lnSpc>
                <a:spcPct val="120000"/>
              </a:lnSpc>
            </a:pP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latin typeface="페이북 Medium" panose="00000600000000000000" pitchFamily="2" charset="-127"/>
                <a:ea typeface="페이북 Medium" panose="00000600000000000000" pitchFamily="2" charset="-127"/>
              </a:rPr>
              <a:t>해외원전사업 매출 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latin typeface="페이북 Bold" panose="00000800000000000000" pitchFamily="2" charset="-127"/>
                <a:ea typeface="페이북 Bold" panose="00000800000000000000" pitchFamily="2" charset="-127"/>
              </a:rPr>
              <a:t> </a:t>
            </a:r>
            <a:r>
              <a:rPr lang="en-US" altLang="ko-KR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9AF84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5,000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9AF84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억원</a:t>
            </a:r>
          </a:p>
        </p:txBody>
      </p:sp>
      <p:sp>
        <p:nvSpPr>
          <p:cNvPr id="77" name="사각형: 둥근 모서리 246">
            <a:extLst>
              <a:ext uri="{FF2B5EF4-FFF2-40B4-BE49-F238E27FC236}">
                <a16:creationId xmlns:a16="http://schemas.microsoft.com/office/drawing/2014/main" id="{AFB2A876-F1A2-E30F-6FB4-4F93B23AAE06}"/>
              </a:ext>
            </a:extLst>
          </p:cNvPr>
          <p:cNvSpPr/>
          <p:nvPr/>
        </p:nvSpPr>
        <p:spPr bwMode="ltGray">
          <a:xfrm>
            <a:off x="4073611" y="3639801"/>
            <a:ext cx="2340000" cy="360000"/>
          </a:xfrm>
          <a:prstGeom prst="roundRect">
            <a:avLst>
              <a:gd name="adj" fmla="val 50000"/>
            </a:avLst>
          </a:prstGeom>
          <a:solidFill>
            <a:srgbClr val="0E807D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에너지 안보 기여도 </a:t>
            </a:r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FFFF00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100%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FFFF00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0245A03-485C-3AF1-C29E-CE6E659B207B}"/>
              </a:ext>
            </a:extLst>
          </p:cNvPr>
          <p:cNvSpPr txBox="1"/>
          <p:nvPr/>
        </p:nvSpPr>
        <p:spPr>
          <a:xfrm>
            <a:off x="4073611" y="4035535"/>
            <a:ext cx="2340000" cy="247760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marL="0" marR="0" indent="0" algn="ctr" fontAlgn="base" latinLnBrk="0">
              <a:lnSpc>
                <a:spcPct val="120000"/>
              </a:lnSpc>
            </a:pP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latin typeface="페이북 ExtraBold" panose="00000800000000000000" pitchFamily="2" charset="-127"/>
                <a:ea typeface="페이북 ExtraBold" panose="00000800000000000000" pitchFamily="2" charset="-127"/>
              </a:rPr>
              <a:t>미래성장사업 매출비중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latin typeface="페이북 Bold" panose="00000800000000000000" pitchFamily="2" charset="-127"/>
                <a:ea typeface="페이북 Bold" panose="00000800000000000000" pitchFamily="2" charset="-127"/>
              </a:rPr>
              <a:t> </a:t>
            </a:r>
            <a:r>
              <a:rPr lang="en-US" altLang="ko-KR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48%</a:t>
            </a:r>
            <a:endParaRPr lang="ko-KR" altLang="en-US" sz="14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0E807D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79" name="사각형: 둥근 모서리 248">
            <a:extLst>
              <a:ext uri="{FF2B5EF4-FFF2-40B4-BE49-F238E27FC236}">
                <a16:creationId xmlns:a16="http://schemas.microsoft.com/office/drawing/2014/main" id="{0DE24475-F5C7-5D77-C1FE-76B021C117C2}"/>
              </a:ext>
            </a:extLst>
          </p:cNvPr>
          <p:cNvSpPr/>
          <p:nvPr/>
        </p:nvSpPr>
        <p:spPr bwMode="ltGray">
          <a:xfrm>
            <a:off x="6652121" y="3667310"/>
            <a:ext cx="2340000" cy="360000"/>
          </a:xfrm>
          <a:prstGeom prst="roundRect">
            <a:avLst>
              <a:gd name="adj" fmla="val 50000"/>
            </a:avLst>
          </a:prstGeom>
          <a:solidFill>
            <a:srgbClr val="099EE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R&amp;D</a:t>
            </a:r>
            <a:r>
              <a:rPr lang="ko-KR" altLang="en-US" sz="1600" b="1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사업화율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 </a:t>
            </a:r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FFFF00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70%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FFFF00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BDDE895-0542-EC04-6626-FBB5F6E556F9}"/>
              </a:ext>
            </a:extLst>
          </p:cNvPr>
          <p:cNvSpPr txBox="1"/>
          <p:nvPr/>
        </p:nvSpPr>
        <p:spPr>
          <a:xfrm>
            <a:off x="6652121" y="4035537"/>
            <a:ext cx="2340000" cy="247760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marL="0" marR="0" indent="0" algn="ctr" fontAlgn="base" latinLnBrk="0">
              <a:lnSpc>
                <a:spcPct val="120000"/>
              </a:lnSpc>
            </a:pPr>
            <a:r>
              <a:rPr lang="en-US" altLang="ko-KR" sz="1400" b="1" dirty="0">
                <a:ln>
                  <a:solidFill>
                    <a:srgbClr val="2C6AB6">
                      <a:alpha val="0"/>
                    </a:srgbClr>
                  </a:solidFill>
                </a:ln>
                <a:latin typeface="페이북 Bold" panose="00000800000000000000" pitchFamily="2" charset="-127"/>
                <a:ea typeface="페이북 Bold" panose="00000800000000000000" pitchFamily="2" charset="-127"/>
              </a:rPr>
              <a:t>R&amp;D 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latin typeface="페이북 Bold" panose="00000800000000000000" pitchFamily="2" charset="-127"/>
                <a:ea typeface="페이북 Bold" panose="00000800000000000000" pitchFamily="2" charset="-127"/>
              </a:rPr>
              <a:t>투자 연 </a:t>
            </a:r>
            <a:r>
              <a:rPr lang="en-US" altLang="ko-KR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99EE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1,500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99EE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억원</a:t>
            </a:r>
          </a:p>
        </p:txBody>
      </p:sp>
      <p:sp>
        <p:nvSpPr>
          <p:cNvPr id="81" name="사각형: 둥근 모서리 250">
            <a:extLst>
              <a:ext uri="{FF2B5EF4-FFF2-40B4-BE49-F238E27FC236}">
                <a16:creationId xmlns:a16="http://schemas.microsoft.com/office/drawing/2014/main" id="{D34A3B93-D4B1-87D9-F6E5-FD7976ACB6D5}"/>
              </a:ext>
            </a:extLst>
          </p:cNvPr>
          <p:cNvSpPr/>
          <p:nvPr/>
        </p:nvSpPr>
        <p:spPr bwMode="ltGray">
          <a:xfrm>
            <a:off x="9212408" y="3667310"/>
            <a:ext cx="2340000" cy="360000"/>
          </a:xfrm>
          <a:prstGeom prst="roundRect">
            <a:avLst>
              <a:gd name="adj" fmla="val 50000"/>
            </a:avLst>
          </a:prstGeom>
          <a:solidFill>
            <a:srgbClr val="9A7BD7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/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ESG</a:t>
            </a:r>
            <a:r>
              <a:rPr lang="ko-KR" altLang="en-US" sz="1600" b="1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종합등급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 </a:t>
            </a:r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FFFF00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A+</a:t>
            </a:r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 </a:t>
            </a:r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달성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4CFFA78A-33F1-1AD4-0C5C-7DAE48D6BCA5}"/>
              </a:ext>
            </a:extLst>
          </p:cNvPr>
          <p:cNvSpPr txBox="1"/>
          <p:nvPr/>
        </p:nvSpPr>
        <p:spPr>
          <a:xfrm>
            <a:off x="9225980" y="4035535"/>
            <a:ext cx="2340000" cy="247760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algn="ctr" fontAlgn="base" latinLnBrk="0">
              <a:lnSpc>
                <a:spcPct val="120000"/>
              </a:lnSpc>
            </a:pPr>
            <a:r>
              <a:rPr lang="ko-KR" altLang="en-US" sz="1400" b="1" dirty="0" err="1">
                <a:ln>
                  <a:solidFill>
                    <a:srgbClr val="2C6AB6">
                      <a:alpha val="0"/>
                    </a:srgbClr>
                  </a:solidFill>
                </a:ln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직원몰입도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latin typeface="페이북 ExtraBold" panose="00000800000000000000" pitchFamily="2" charset="-127"/>
                <a:ea typeface="페이북 ExtraBold" panose="00000800000000000000" pitchFamily="2" charset="-127"/>
              </a:rPr>
              <a:t> </a:t>
            </a:r>
            <a:r>
              <a:rPr lang="en-US" altLang="ko-KR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9A7BD7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90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9A7BD7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점</a:t>
            </a:r>
          </a:p>
        </p:txBody>
      </p:sp>
      <p:pic>
        <p:nvPicPr>
          <p:cNvPr id="84" name="그래픽 204">
            <a:extLst>
              <a:ext uri="{FF2B5EF4-FFF2-40B4-BE49-F238E27FC236}">
                <a16:creationId xmlns:a16="http://schemas.microsoft.com/office/drawing/2014/main" id="{39C7F4C4-C78E-9F01-27C1-8FF351BBC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70744" y="4460338"/>
            <a:ext cx="360000" cy="360000"/>
          </a:xfrm>
          <a:prstGeom prst="rect">
            <a:avLst/>
          </a:prstGeom>
        </p:spPr>
      </p:pic>
      <p:pic>
        <p:nvPicPr>
          <p:cNvPr id="85" name="그래픽 206">
            <a:extLst>
              <a:ext uri="{FF2B5EF4-FFF2-40B4-BE49-F238E27FC236}">
                <a16:creationId xmlns:a16="http://schemas.microsoft.com/office/drawing/2014/main" id="{36B25F21-F443-02A0-103D-7300CF0B7C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98723" y="4460338"/>
            <a:ext cx="360000" cy="360000"/>
          </a:xfrm>
          <a:prstGeom prst="rect">
            <a:avLst/>
          </a:prstGeom>
        </p:spPr>
      </p:pic>
      <p:pic>
        <p:nvPicPr>
          <p:cNvPr id="86" name="그래픽 209">
            <a:extLst>
              <a:ext uri="{FF2B5EF4-FFF2-40B4-BE49-F238E27FC236}">
                <a16:creationId xmlns:a16="http://schemas.microsoft.com/office/drawing/2014/main" id="{45AE0038-0B7D-C2E6-9B55-609D652B5F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77353" y="4465842"/>
            <a:ext cx="360000" cy="360000"/>
          </a:xfrm>
          <a:prstGeom prst="rect">
            <a:avLst/>
          </a:prstGeom>
        </p:spPr>
      </p:pic>
      <p:grpSp>
        <p:nvGrpSpPr>
          <p:cNvPr id="13" name="그룹 12"/>
          <p:cNvGrpSpPr/>
          <p:nvPr/>
        </p:nvGrpSpPr>
        <p:grpSpPr>
          <a:xfrm>
            <a:off x="3531657" y="2624539"/>
            <a:ext cx="1440000" cy="540000"/>
            <a:chOff x="3307206" y="2824046"/>
            <a:chExt cx="1440000" cy="540000"/>
          </a:xfrm>
        </p:grpSpPr>
        <p:sp>
          <p:nvSpPr>
            <p:cNvPr id="59" name="사각형: 둥근 모서리 171">
              <a:extLst>
                <a:ext uri="{FF2B5EF4-FFF2-40B4-BE49-F238E27FC236}">
                  <a16:creationId xmlns:a16="http://schemas.microsoft.com/office/drawing/2014/main" id="{AA17F55D-7505-286D-23F7-6BEEFBF5BFB3}"/>
                </a:ext>
              </a:extLst>
            </p:cNvPr>
            <p:cNvSpPr/>
            <p:nvPr/>
          </p:nvSpPr>
          <p:spPr bwMode="ltGray">
            <a:xfrm>
              <a:off x="3307206" y="2824046"/>
              <a:ext cx="1440000" cy="540000"/>
            </a:xfrm>
            <a:prstGeom prst="roundRect">
              <a:avLst>
                <a:gd name="adj" fmla="val 50000"/>
              </a:avLst>
            </a:prstGeom>
            <a:solidFill>
              <a:srgbClr val="B9EDFF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r>
                <a:rPr lang="ko-KR" altLang="en-US" sz="2000" b="1" spc="-50" dirty="0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페이북 ExtraBold" panose="00000800000000000000" pitchFamily="2" charset="-127"/>
                  <a:ea typeface="페이북 ExtraBold" panose="00000800000000000000" pitchFamily="2" charset="-127"/>
                </a:rPr>
                <a:t>       사 람</a:t>
              </a:r>
            </a:p>
          </p:txBody>
        </p:sp>
        <p:pic>
          <p:nvPicPr>
            <p:cNvPr id="87" name="그래픽 420">
              <a:extLst>
                <a:ext uri="{FF2B5EF4-FFF2-40B4-BE49-F238E27FC236}">
                  <a16:creationId xmlns:a16="http://schemas.microsoft.com/office/drawing/2014/main" id="{DD336AA4-B0D4-9C5F-2207-F010A4E7D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3515824" y="2914046"/>
              <a:ext cx="360000" cy="360000"/>
            </a:xfrm>
            <a:prstGeom prst="rect">
              <a:avLst/>
            </a:prstGeom>
          </p:spPr>
        </p:pic>
      </p:grpSp>
      <p:grpSp>
        <p:nvGrpSpPr>
          <p:cNvPr id="12" name="그룹 11"/>
          <p:cNvGrpSpPr/>
          <p:nvPr/>
        </p:nvGrpSpPr>
        <p:grpSpPr>
          <a:xfrm>
            <a:off x="5700200" y="2624539"/>
            <a:ext cx="1440000" cy="540000"/>
            <a:chOff x="4444646" y="2824046"/>
            <a:chExt cx="1440000" cy="540000"/>
          </a:xfrm>
        </p:grpSpPr>
        <p:sp>
          <p:nvSpPr>
            <p:cNvPr id="60" name="사각형: 둥근 모서리 172">
              <a:extLst>
                <a:ext uri="{FF2B5EF4-FFF2-40B4-BE49-F238E27FC236}">
                  <a16:creationId xmlns:a16="http://schemas.microsoft.com/office/drawing/2014/main" id="{AFBB8A97-0D69-C25F-9EF6-B0D28AC8B820}"/>
                </a:ext>
              </a:extLst>
            </p:cNvPr>
            <p:cNvSpPr/>
            <p:nvPr/>
          </p:nvSpPr>
          <p:spPr bwMode="ltGray">
            <a:xfrm>
              <a:off x="4444646" y="2824046"/>
              <a:ext cx="1440000" cy="540000"/>
            </a:xfrm>
            <a:prstGeom prst="roundRect">
              <a:avLst>
                <a:gd name="adj" fmla="val 50000"/>
              </a:avLst>
            </a:prstGeom>
            <a:solidFill>
              <a:srgbClr val="B9EDFF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r>
                <a:rPr lang="ko-KR" altLang="en-US" sz="2000" b="1" spc="-50" dirty="0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페이북 ExtraBold" panose="00000800000000000000" pitchFamily="2" charset="-127"/>
                  <a:ea typeface="페이북 ExtraBold" panose="00000800000000000000" pitchFamily="2" charset="-127"/>
                </a:rPr>
                <a:t>        기 술</a:t>
              </a:r>
            </a:p>
          </p:txBody>
        </p:sp>
        <p:pic>
          <p:nvPicPr>
            <p:cNvPr id="88" name="그래픽 423">
              <a:extLst>
                <a:ext uri="{FF2B5EF4-FFF2-40B4-BE49-F238E27FC236}">
                  <a16:creationId xmlns:a16="http://schemas.microsoft.com/office/drawing/2014/main" id="{CDE04495-C97D-CB71-ECE8-74A1691E6B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4657777" y="2914046"/>
              <a:ext cx="360000" cy="360000"/>
            </a:xfrm>
            <a:prstGeom prst="rect">
              <a:avLst/>
            </a:prstGeom>
          </p:spPr>
        </p:pic>
      </p:grpSp>
      <p:grpSp>
        <p:nvGrpSpPr>
          <p:cNvPr id="9" name="그룹 8"/>
          <p:cNvGrpSpPr/>
          <p:nvPr/>
        </p:nvGrpSpPr>
        <p:grpSpPr>
          <a:xfrm>
            <a:off x="7884711" y="2624539"/>
            <a:ext cx="1440000" cy="540000"/>
            <a:chOff x="7851460" y="2824046"/>
            <a:chExt cx="1440000" cy="540000"/>
          </a:xfrm>
        </p:grpSpPr>
        <p:sp>
          <p:nvSpPr>
            <p:cNvPr id="61" name="사각형: 둥근 모서리 173">
              <a:extLst>
                <a:ext uri="{FF2B5EF4-FFF2-40B4-BE49-F238E27FC236}">
                  <a16:creationId xmlns:a16="http://schemas.microsoft.com/office/drawing/2014/main" id="{562B2B14-288B-AAD4-DB6C-7179D16E679D}"/>
                </a:ext>
              </a:extLst>
            </p:cNvPr>
            <p:cNvSpPr/>
            <p:nvPr/>
          </p:nvSpPr>
          <p:spPr bwMode="ltGray">
            <a:xfrm>
              <a:off x="7851460" y="2824046"/>
              <a:ext cx="1440000" cy="540000"/>
            </a:xfrm>
            <a:prstGeom prst="roundRect">
              <a:avLst>
                <a:gd name="adj" fmla="val 50000"/>
              </a:avLst>
            </a:prstGeom>
            <a:solidFill>
              <a:srgbClr val="B9EDFF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r>
                <a:rPr lang="ko-KR" altLang="en-US" sz="2000" b="1" spc="-50" dirty="0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페이북 ExtraBold" panose="00000800000000000000" pitchFamily="2" charset="-127"/>
                  <a:ea typeface="페이북 ExtraBold" panose="00000800000000000000" pitchFamily="2" charset="-127"/>
                </a:rPr>
                <a:t>        미 </a:t>
              </a:r>
              <a:r>
                <a:rPr lang="ko-KR" altLang="en-US" sz="2000" b="1" spc="-50" dirty="0" err="1">
                  <a:ln>
                    <a:solidFill>
                      <a:srgbClr val="2C6AB6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페이북 ExtraBold" panose="00000800000000000000" pitchFamily="2" charset="-127"/>
                  <a:ea typeface="페이북 ExtraBold" panose="00000800000000000000" pitchFamily="2" charset="-127"/>
                </a:rPr>
                <a:t>래</a:t>
              </a:r>
              <a:endParaRPr lang="ko-KR" altLang="en-US" sz="20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pic>
          <p:nvPicPr>
            <p:cNvPr id="89" name="그래픽 426">
              <a:extLst>
                <a:ext uri="{FF2B5EF4-FFF2-40B4-BE49-F238E27FC236}">
                  <a16:creationId xmlns:a16="http://schemas.microsoft.com/office/drawing/2014/main" id="{F7EA3308-0A0C-2A98-85EF-48E948B3746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060244" y="2914046"/>
              <a:ext cx="360000" cy="360000"/>
            </a:xfrm>
            <a:prstGeom prst="rect">
              <a:avLst/>
            </a:prstGeom>
          </p:spPr>
        </p:pic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id="{BCD0CFAD-53EF-1A2D-C474-67F79CBAC325}"/>
              </a:ext>
            </a:extLst>
          </p:cNvPr>
          <p:cNvSpPr txBox="1"/>
          <p:nvPr/>
        </p:nvSpPr>
        <p:spPr>
          <a:xfrm>
            <a:off x="514046" y="5001057"/>
            <a:ext cx="833563" cy="553998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algn="ctr"/>
            <a:r>
              <a:rPr lang="en-US" altLang="ko-KR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FFFF99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2026</a:t>
            </a:r>
          </a:p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FFFF99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경영목표</a:t>
            </a:r>
          </a:p>
        </p:txBody>
      </p:sp>
      <p:sp>
        <p:nvSpPr>
          <p:cNvPr id="62" name="사각형: 둥근 모서리 244">
            <a:extLst>
              <a:ext uri="{FF2B5EF4-FFF2-40B4-BE49-F238E27FC236}">
                <a16:creationId xmlns:a16="http://schemas.microsoft.com/office/drawing/2014/main" id="{8B06830F-2B67-6590-A501-82993F62D2A3}"/>
              </a:ext>
            </a:extLst>
          </p:cNvPr>
          <p:cNvSpPr/>
          <p:nvPr/>
        </p:nvSpPr>
        <p:spPr bwMode="ltGray">
          <a:xfrm>
            <a:off x="2012536" y="4979002"/>
            <a:ext cx="1440000" cy="360000"/>
          </a:xfrm>
          <a:prstGeom prst="roundRect">
            <a:avLst>
              <a:gd name="adj" fmla="val 50000"/>
            </a:avLst>
          </a:prstGeom>
          <a:solidFill>
            <a:srgbClr val="09AF84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매출액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FFFF00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sp>
        <p:nvSpPr>
          <p:cNvPr id="69" name="사각형: 둥근 모서리 244">
            <a:extLst>
              <a:ext uri="{FF2B5EF4-FFF2-40B4-BE49-F238E27FC236}">
                <a16:creationId xmlns:a16="http://schemas.microsoft.com/office/drawing/2014/main" id="{8B06830F-2B67-6590-A501-82993F62D2A3}"/>
              </a:ext>
            </a:extLst>
          </p:cNvPr>
          <p:cNvSpPr/>
          <p:nvPr/>
        </p:nvSpPr>
        <p:spPr bwMode="ltGray">
          <a:xfrm>
            <a:off x="4500947" y="4979002"/>
            <a:ext cx="1440000" cy="360000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rgbClr val="09AF84"/>
              </a:gs>
              <a:gs pos="0">
                <a:srgbClr val="0E807D"/>
              </a:gs>
            </a:gsLst>
            <a:lin ang="10800000" scaled="1"/>
          </a:gra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영업이익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FFFF00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cxnSp>
        <p:nvCxnSpPr>
          <p:cNvPr id="70" name="직선 연결선 69"/>
          <p:cNvCxnSpPr/>
          <p:nvPr/>
        </p:nvCxnSpPr>
        <p:spPr>
          <a:xfrm flipV="1">
            <a:off x="3980892" y="4900209"/>
            <a:ext cx="0" cy="10800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3552A644-6E37-9A93-5B25-20B7217C7305}"/>
              </a:ext>
            </a:extLst>
          </p:cNvPr>
          <p:cNvSpPr txBox="1"/>
          <p:nvPr/>
        </p:nvSpPr>
        <p:spPr>
          <a:xfrm>
            <a:off x="2045491" y="5435210"/>
            <a:ext cx="137409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ko-KR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8,810</a:t>
            </a:r>
            <a:r>
              <a:rPr lang="ko-KR" altLang="en-US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억원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3552A644-6E37-9A93-5B25-20B7217C7305}"/>
              </a:ext>
            </a:extLst>
          </p:cNvPr>
          <p:cNvSpPr txBox="1"/>
          <p:nvPr/>
        </p:nvSpPr>
        <p:spPr>
          <a:xfrm>
            <a:off x="4590748" y="5435925"/>
            <a:ext cx="115288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ko-KR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210</a:t>
            </a:r>
            <a:r>
              <a:rPr lang="ko-KR" altLang="en-US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억원</a:t>
            </a:r>
            <a:endParaRPr lang="en-US" altLang="ko-KR" sz="20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  <a:p>
            <a:pPr algn="ctr"/>
            <a:r>
              <a:rPr lang="en-US" altLang="ko-KR" sz="160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(3.2%)</a:t>
            </a:r>
            <a:endParaRPr lang="ko-KR" altLang="en-US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4" name="이등변 삼각형 3"/>
          <p:cNvSpPr/>
          <p:nvPr/>
        </p:nvSpPr>
        <p:spPr>
          <a:xfrm flipV="1">
            <a:off x="2642536" y="5315473"/>
            <a:ext cx="180000" cy="108000"/>
          </a:xfrm>
          <a:prstGeom prst="triangle">
            <a:avLst/>
          </a:prstGeom>
          <a:solidFill>
            <a:srgbClr val="09AF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이등변 삼각형 91"/>
          <p:cNvSpPr/>
          <p:nvPr/>
        </p:nvSpPr>
        <p:spPr>
          <a:xfrm flipV="1">
            <a:off x="5130947" y="5315473"/>
            <a:ext cx="180000" cy="108000"/>
          </a:xfrm>
          <a:prstGeom prst="triangle">
            <a:avLst/>
          </a:prstGeom>
          <a:gradFill>
            <a:gsLst>
              <a:gs pos="100000">
                <a:srgbClr val="0CA783"/>
              </a:gs>
              <a:gs pos="0">
                <a:srgbClr val="0DA18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사각형: 둥근 모서리 246">
            <a:extLst>
              <a:ext uri="{FF2B5EF4-FFF2-40B4-BE49-F238E27FC236}">
                <a16:creationId xmlns:a16="http://schemas.microsoft.com/office/drawing/2014/main" id="{AFB2A876-F1A2-E30F-6FB4-4F93B23AAE06}"/>
              </a:ext>
            </a:extLst>
          </p:cNvPr>
          <p:cNvSpPr/>
          <p:nvPr/>
        </p:nvSpPr>
        <p:spPr bwMode="ltGray">
          <a:xfrm>
            <a:off x="7128427" y="4985285"/>
            <a:ext cx="1440000" cy="360000"/>
          </a:xfrm>
          <a:prstGeom prst="roundRect">
            <a:avLst>
              <a:gd name="adj" fmla="val 50000"/>
            </a:avLst>
          </a:prstGeom>
          <a:solidFill>
            <a:srgbClr val="099EE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R&amp;D</a:t>
            </a:r>
            <a:r>
              <a:rPr lang="ko-KR" altLang="en-US" sz="1600" b="1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사업화율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bg1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552A644-6E37-9A93-5B25-20B7217C7305}"/>
              </a:ext>
            </a:extLst>
          </p:cNvPr>
          <p:cNvSpPr txBox="1"/>
          <p:nvPr/>
        </p:nvSpPr>
        <p:spPr>
          <a:xfrm>
            <a:off x="7479578" y="5435210"/>
            <a:ext cx="737702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ko-KR" sz="20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65%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96" name="이등변 삼각형 95"/>
          <p:cNvSpPr/>
          <p:nvPr/>
        </p:nvSpPr>
        <p:spPr>
          <a:xfrm flipV="1">
            <a:off x="7758427" y="5321756"/>
            <a:ext cx="180000" cy="108000"/>
          </a:xfrm>
          <a:prstGeom prst="triangle">
            <a:avLst/>
          </a:prstGeom>
          <a:solidFill>
            <a:srgbClr val="099E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: 둥근 모서리 246">
            <a:extLst>
              <a:ext uri="{FF2B5EF4-FFF2-40B4-BE49-F238E27FC236}">
                <a16:creationId xmlns:a16="http://schemas.microsoft.com/office/drawing/2014/main" id="{AFB2A876-F1A2-E30F-6FB4-4F93B23AAE06}"/>
              </a:ext>
            </a:extLst>
          </p:cNvPr>
          <p:cNvSpPr/>
          <p:nvPr/>
        </p:nvSpPr>
        <p:spPr bwMode="ltGray">
          <a:xfrm>
            <a:off x="9701128" y="4986194"/>
            <a:ext cx="1440000" cy="360000"/>
          </a:xfrm>
          <a:prstGeom prst="roundRect">
            <a:avLst>
              <a:gd name="adj" fmla="val 50000"/>
            </a:avLst>
          </a:prstGeom>
          <a:solidFill>
            <a:srgbClr val="9A7BD7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ESG</a:t>
            </a:r>
            <a:r>
              <a:rPr lang="ko-KR" altLang="en-US" sz="1600" b="1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bg1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종합등급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bg1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3552A644-6E37-9A93-5B25-20B7217C7305}"/>
              </a:ext>
            </a:extLst>
          </p:cNvPr>
          <p:cNvSpPr txBox="1"/>
          <p:nvPr/>
        </p:nvSpPr>
        <p:spPr>
          <a:xfrm>
            <a:off x="10051478" y="5465988"/>
            <a:ext cx="73930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ko-KR" sz="16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A </a:t>
            </a:r>
            <a:r>
              <a:rPr lang="ko-KR" altLang="en-US" sz="1400" b="1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등급</a:t>
            </a:r>
            <a:endParaRPr lang="ko-KR" altLang="en-US" sz="1600" b="1" dirty="0">
              <a:ln>
                <a:solidFill>
                  <a:srgbClr val="2C6AB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99" name="이등변 삼각형 98"/>
          <p:cNvSpPr/>
          <p:nvPr/>
        </p:nvSpPr>
        <p:spPr>
          <a:xfrm flipV="1">
            <a:off x="10331128" y="5322665"/>
            <a:ext cx="180000" cy="108000"/>
          </a:xfrm>
          <a:prstGeom prst="triangle">
            <a:avLst/>
          </a:prstGeom>
          <a:solidFill>
            <a:srgbClr val="9A7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0810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TextBox 213">
            <a:extLst>
              <a:ext uri="{FF2B5EF4-FFF2-40B4-BE49-F238E27FC236}">
                <a16:creationId xmlns:a16="http://schemas.microsoft.com/office/drawing/2014/main" id="{63743A01-363A-7114-F8AA-5D5DCA43322C}"/>
              </a:ext>
            </a:extLst>
          </p:cNvPr>
          <p:cNvSpPr txBox="1"/>
          <p:nvPr/>
        </p:nvSpPr>
        <p:spPr>
          <a:xfrm>
            <a:off x="1504159" y="171472"/>
            <a:ext cx="3194785" cy="55399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추진전략 및 과제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420ADEA7-38B0-F38B-7516-0BE57985A40F}"/>
              </a:ext>
            </a:extLst>
          </p:cNvPr>
          <p:cNvSpPr txBox="1"/>
          <p:nvPr/>
        </p:nvSpPr>
        <p:spPr>
          <a:xfrm>
            <a:off x="580900" y="94533"/>
            <a:ext cx="671980" cy="707886"/>
          </a:xfrm>
          <a:prstGeom prst="rect">
            <a:avLst/>
          </a:prstGeom>
          <a:noFill/>
        </p:spPr>
        <p:txBody>
          <a:bodyPr wrap="none" anchor="ctr" anchorCtr="0">
            <a:spAutoFit/>
          </a:bodyPr>
          <a:lstStyle/>
          <a:p>
            <a:pPr algn="ctr"/>
            <a:r>
              <a:rPr lang="en-US" altLang="ko-KR" sz="40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Ⅱ</a:t>
            </a:r>
            <a:endParaRPr lang="ko-KR" altLang="en-US" sz="4000" spc="-5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563801" y="1129400"/>
            <a:ext cx="5227389" cy="2351045"/>
            <a:chOff x="916890" y="985769"/>
            <a:chExt cx="4320156" cy="2351045"/>
          </a:xfrm>
        </p:grpSpPr>
        <p:sp>
          <p:nvSpPr>
            <p:cNvPr id="71" name="사각형: 둥근 위쪽 모서리 320">
              <a:extLst>
                <a:ext uri="{FF2B5EF4-FFF2-40B4-BE49-F238E27FC236}">
                  <a16:creationId xmlns:a16="http://schemas.microsoft.com/office/drawing/2014/main" id="{B273674A-27D2-4E5C-A957-E1FCD0604997}"/>
                </a:ext>
              </a:extLst>
            </p:cNvPr>
            <p:cNvSpPr/>
            <p:nvPr/>
          </p:nvSpPr>
          <p:spPr>
            <a:xfrm rot="16200000">
              <a:off x="2177046" y="276814"/>
              <a:ext cx="1800000" cy="432000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AC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73" name="사각형: 둥근 위쪽 모서리 155"/>
            <p:cNvSpPr/>
            <p:nvPr/>
          </p:nvSpPr>
          <p:spPr>
            <a:xfrm>
              <a:off x="916890" y="985769"/>
              <a:ext cx="4320000" cy="540000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0AC090"/>
            </a:solidFill>
            <a:ln w="19050">
              <a:solidFill>
                <a:srgbClr val="0AC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pc="-50" dirty="0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핵심역량 중심</a:t>
              </a:r>
              <a:endParaRPr lang="en-US" altLang="ko-KR" sz="1400" spc="-50" dirty="0"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  <a:p>
              <a:pPr algn="ctr"/>
              <a:r>
                <a:rPr lang="ko-KR" altLang="en-US" spc="-50" dirty="0">
                  <a:solidFill>
                    <a:srgbClr val="FFFF99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주력</a:t>
              </a:r>
              <a:r>
                <a:rPr lang="en-US" altLang="ko-KR" spc="-50" dirty="0">
                  <a:solidFill>
                    <a:srgbClr val="FFFF99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·</a:t>
              </a:r>
              <a:r>
                <a:rPr lang="ko-KR" altLang="en-US" spc="-50" dirty="0">
                  <a:solidFill>
                    <a:srgbClr val="FFFF99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성장사업 활성화</a:t>
              </a:r>
              <a:endParaRPr lang="ko-KR" altLang="en-US" sz="2000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21DB44D5-9D10-6426-5B78-740D3B110FE0}"/>
                </a:ext>
              </a:extLst>
            </p:cNvPr>
            <p:cNvSpPr/>
            <p:nvPr/>
          </p:nvSpPr>
          <p:spPr>
            <a:xfrm rot="5400000">
              <a:off x="3041046" y="1140813"/>
              <a:ext cx="72000" cy="4320000"/>
            </a:xfrm>
            <a:prstGeom prst="rect">
              <a:avLst/>
            </a:prstGeom>
            <a:solidFill>
              <a:srgbClr val="0AC0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pic>
          <p:nvPicPr>
            <p:cNvPr id="76" name="그래픽 245">
              <a:extLst>
                <a:ext uri="{FF2B5EF4-FFF2-40B4-BE49-F238E27FC236}">
                  <a16:creationId xmlns:a16="http://schemas.microsoft.com/office/drawing/2014/main" id="{B6C2AE25-9C06-3A04-1E21-263ED4EB2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516977" y="2680201"/>
              <a:ext cx="567507" cy="539894"/>
            </a:xfrm>
            <a:prstGeom prst="rect">
              <a:avLst/>
            </a:prstGeom>
          </p:spPr>
        </p:pic>
      </p:grpSp>
      <p:grpSp>
        <p:nvGrpSpPr>
          <p:cNvPr id="2" name="그룹 1"/>
          <p:cNvGrpSpPr/>
          <p:nvPr/>
        </p:nvGrpSpPr>
        <p:grpSpPr>
          <a:xfrm>
            <a:off x="6359417" y="4060124"/>
            <a:ext cx="5227200" cy="2340001"/>
            <a:chOff x="6955515" y="4242728"/>
            <a:chExt cx="4320000" cy="2340001"/>
          </a:xfrm>
        </p:grpSpPr>
        <p:sp>
          <p:nvSpPr>
            <p:cNvPr id="78" name="사각형: 둥근 위쪽 모서리 320">
              <a:extLst>
                <a:ext uri="{FF2B5EF4-FFF2-40B4-BE49-F238E27FC236}">
                  <a16:creationId xmlns:a16="http://schemas.microsoft.com/office/drawing/2014/main" id="{00009536-0A1E-7C68-2D1D-11443ACC921E}"/>
                </a:ext>
              </a:extLst>
            </p:cNvPr>
            <p:cNvSpPr/>
            <p:nvPr/>
          </p:nvSpPr>
          <p:spPr>
            <a:xfrm rot="16200000">
              <a:off x="8215515" y="2982728"/>
              <a:ext cx="1800000" cy="4320000"/>
            </a:xfrm>
            <a:prstGeom prst="rect">
              <a:avLst/>
            </a:prstGeom>
            <a:noFill/>
            <a:ln w="19050">
              <a:solidFill>
                <a:srgbClr val="9A7B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79" name="사각형: 둥근 위쪽 모서리 265">
              <a:extLst>
                <a:ext uri="{FF2B5EF4-FFF2-40B4-BE49-F238E27FC236}">
                  <a16:creationId xmlns:a16="http://schemas.microsoft.com/office/drawing/2014/main" id="{8806C6D0-6410-81D1-1E46-CFF5C1F57E83}"/>
                </a:ext>
              </a:extLst>
            </p:cNvPr>
            <p:cNvSpPr/>
            <p:nvPr/>
          </p:nvSpPr>
          <p:spPr>
            <a:xfrm rot="10800000">
              <a:off x="6955515" y="6042729"/>
              <a:ext cx="4320000" cy="540000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9A7BD7"/>
            </a:solidFill>
            <a:ln w="19050">
              <a:solidFill>
                <a:srgbClr val="9A7B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E46A950D-8795-A5F6-1A20-4425ECC504DF}"/>
                </a:ext>
              </a:extLst>
            </p:cNvPr>
            <p:cNvSpPr/>
            <p:nvPr/>
          </p:nvSpPr>
          <p:spPr>
            <a:xfrm rot="5400000">
              <a:off x="9079515" y="2118728"/>
              <a:ext cx="72000" cy="4320000"/>
            </a:xfrm>
            <a:prstGeom prst="rect">
              <a:avLst/>
            </a:prstGeom>
            <a:solidFill>
              <a:srgbClr val="9A7B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pic>
          <p:nvPicPr>
            <p:cNvPr id="81" name="그래픽 271">
              <a:extLst>
                <a:ext uri="{FF2B5EF4-FFF2-40B4-BE49-F238E27FC236}">
                  <a16:creationId xmlns:a16="http://schemas.microsoft.com/office/drawing/2014/main" id="{249144B8-D28F-1FE3-1CF8-EB4CCCB83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595909" y="5448819"/>
              <a:ext cx="520063" cy="520063"/>
            </a:xfrm>
            <a:prstGeom prst="rect">
              <a:avLst/>
            </a:prstGeom>
          </p:spPr>
        </p:pic>
      </p:grpSp>
      <p:grpSp>
        <p:nvGrpSpPr>
          <p:cNvPr id="3" name="그룹 2"/>
          <p:cNvGrpSpPr/>
          <p:nvPr/>
        </p:nvGrpSpPr>
        <p:grpSpPr>
          <a:xfrm>
            <a:off x="6359417" y="1129400"/>
            <a:ext cx="5227200" cy="2340001"/>
            <a:chOff x="5394087" y="1483522"/>
            <a:chExt cx="4320000" cy="2340001"/>
          </a:xfrm>
        </p:grpSpPr>
        <p:sp>
          <p:nvSpPr>
            <p:cNvPr id="84" name="사각형: 둥근 위쪽 모서리 320">
              <a:extLst>
                <a:ext uri="{FF2B5EF4-FFF2-40B4-BE49-F238E27FC236}">
                  <a16:creationId xmlns:a16="http://schemas.microsoft.com/office/drawing/2014/main" id="{86799159-6507-FB72-32F2-1E75E7D25057}"/>
                </a:ext>
              </a:extLst>
            </p:cNvPr>
            <p:cNvSpPr/>
            <p:nvPr/>
          </p:nvSpPr>
          <p:spPr>
            <a:xfrm rot="16200000">
              <a:off x="6654087" y="763523"/>
              <a:ext cx="1800000" cy="432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9C7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85" name="사각형: 둥근 위쪽 모서리 251">
              <a:extLst>
                <a:ext uri="{FF2B5EF4-FFF2-40B4-BE49-F238E27FC236}">
                  <a16:creationId xmlns:a16="http://schemas.microsoft.com/office/drawing/2014/main" id="{9BF40752-696B-0FB4-E62D-E57E149B9643}"/>
                </a:ext>
              </a:extLst>
            </p:cNvPr>
            <p:cNvSpPr/>
            <p:nvPr/>
          </p:nvSpPr>
          <p:spPr>
            <a:xfrm>
              <a:off x="5394087" y="1483522"/>
              <a:ext cx="4320000" cy="540000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09C7E1"/>
            </a:solidFill>
            <a:ln w="19050">
              <a:solidFill>
                <a:srgbClr val="09C7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pc="-50" dirty="0" err="1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보유역량</a:t>
              </a:r>
              <a:r>
                <a:rPr lang="ko-KR" altLang="en-US" sz="1400" spc="-50" dirty="0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 활용</a:t>
              </a:r>
              <a:endParaRPr lang="en-US" altLang="ko-KR" sz="1400" spc="-50" dirty="0"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  <a:p>
              <a:pPr algn="ctr"/>
              <a:r>
                <a:rPr lang="ko-KR" altLang="en-US" spc="-50" dirty="0">
                  <a:solidFill>
                    <a:srgbClr val="FFFF99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미래사업 성장 기반 조성</a:t>
              </a:r>
              <a:endParaRPr lang="ko-KR" altLang="en-US" sz="2000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37AA282D-F7C1-D1CD-7D01-975D5D62BD53}"/>
                </a:ext>
              </a:extLst>
            </p:cNvPr>
            <p:cNvSpPr/>
            <p:nvPr/>
          </p:nvSpPr>
          <p:spPr>
            <a:xfrm rot="5400000">
              <a:off x="7518087" y="1627523"/>
              <a:ext cx="72000" cy="4320000"/>
            </a:xfrm>
            <a:prstGeom prst="rect">
              <a:avLst/>
            </a:prstGeom>
            <a:solidFill>
              <a:srgbClr val="09C7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pic>
          <p:nvPicPr>
            <p:cNvPr id="88" name="그래픽 293">
              <a:extLst>
                <a:ext uri="{FF2B5EF4-FFF2-40B4-BE49-F238E27FC236}">
                  <a16:creationId xmlns:a16="http://schemas.microsoft.com/office/drawing/2014/main" id="{3D3E8117-B388-B3EE-654F-C3A2462AB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9032385" y="3192585"/>
              <a:ext cx="497732" cy="497732"/>
            </a:xfrm>
            <a:prstGeom prst="rect">
              <a:avLst/>
            </a:prstGeom>
          </p:spPr>
        </p:pic>
      </p:grpSp>
      <p:grpSp>
        <p:nvGrpSpPr>
          <p:cNvPr id="5" name="그룹 4"/>
          <p:cNvGrpSpPr/>
          <p:nvPr/>
        </p:nvGrpSpPr>
        <p:grpSpPr>
          <a:xfrm>
            <a:off x="563973" y="4062111"/>
            <a:ext cx="5227200" cy="2338014"/>
            <a:chOff x="1260733" y="4349010"/>
            <a:chExt cx="4320000" cy="2338014"/>
          </a:xfrm>
        </p:grpSpPr>
        <p:sp>
          <p:nvSpPr>
            <p:cNvPr id="90" name="사각형: 둥근 위쪽 모서리 320">
              <a:extLst>
                <a:ext uri="{FF2B5EF4-FFF2-40B4-BE49-F238E27FC236}">
                  <a16:creationId xmlns:a16="http://schemas.microsoft.com/office/drawing/2014/main" id="{D39BE49D-1E7B-86CF-FD7C-49E10C71E567}"/>
                </a:ext>
              </a:extLst>
            </p:cNvPr>
            <p:cNvSpPr/>
            <p:nvPr/>
          </p:nvSpPr>
          <p:spPr>
            <a:xfrm rot="16200000">
              <a:off x="2520733" y="3089011"/>
              <a:ext cx="1800000" cy="432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99E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91" name="사각형: 둥근 위쪽 모서리 258">
              <a:extLst>
                <a:ext uri="{FF2B5EF4-FFF2-40B4-BE49-F238E27FC236}">
                  <a16:creationId xmlns:a16="http://schemas.microsoft.com/office/drawing/2014/main" id="{8111A3D0-59B3-0CD3-E9C2-454B56CB02DE}"/>
                </a:ext>
              </a:extLst>
            </p:cNvPr>
            <p:cNvSpPr/>
            <p:nvPr/>
          </p:nvSpPr>
          <p:spPr>
            <a:xfrm rot="10800000">
              <a:off x="1260733" y="6147024"/>
              <a:ext cx="4320000" cy="540000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099EE1"/>
            </a:solidFill>
            <a:ln w="19050">
              <a:solidFill>
                <a:srgbClr val="099E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2" name="직사각형 91">
              <a:extLst>
                <a:ext uri="{FF2B5EF4-FFF2-40B4-BE49-F238E27FC236}">
                  <a16:creationId xmlns:a16="http://schemas.microsoft.com/office/drawing/2014/main" id="{58CD7A7E-A016-7EC6-EBFF-071D4289C85D}"/>
                </a:ext>
              </a:extLst>
            </p:cNvPr>
            <p:cNvSpPr/>
            <p:nvPr/>
          </p:nvSpPr>
          <p:spPr>
            <a:xfrm rot="5400000">
              <a:off x="3384733" y="2225010"/>
              <a:ext cx="72000" cy="4320000"/>
            </a:xfrm>
            <a:prstGeom prst="rect">
              <a:avLst/>
            </a:prstGeom>
            <a:solidFill>
              <a:srgbClr val="099E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pic>
          <p:nvPicPr>
            <p:cNvPr id="94" name="그래픽 303">
              <a:extLst>
                <a:ext uri="{FF2B5EF4-FFF2-40B4-BE49-F238E27FC236}">
                  <a16:creationId xmlns:a16="http://schemas.microsoft.com/office/drawing/2014/main" id="{5FDC3E15-703E-6151-55E4-653A8CA5C0C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946924" y="5626081"/>
              <a:ext cx="457858" cy="457858"/>
            </a:xfrm>
            <a:prstGeom prst="rect">
              <a:avLst/>
            </a:prstGeom>
          </p:spPr>
        </p:pic>
      </p:grpSp>
      <p:sp>
        <p:nvSpPr>
          <p:cNvPr id="34" name="대각선 방향의 모서리가 잘린 사각형 33"/>
          <p:cNvSpPr/>
          <p:nvPr/>
        </p:nvSpPr>
        <p:spPr>
          <a:xfrm>
            <a:off x="4992045" y="3297092"/>
            <a:ext cx="2199802" cy="945084"/>
          </a:xfrm>
          <a:prstGeom prst="snip2DiagRect">
            <a:avLst>
              <a:gd name="adj1" fmla="val 39281"/>
              <a:gd name="adj2" fmla="val 0"/>
            </a:avLst>
          </a:prstGeom>
          <a:solidFill>
            <a:srgbClr val="067054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3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4</a:t>
            </a:r>
            <a:r>
              <a:rPr lang="ko-KR" altLang="en-US" sz="23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대 전략</a:t>
            </a:r>
            <a:endParaRPr lang="en-US" altLang="ko-KR" sz="2300" dirty="0"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en-US" altLang="ko-KR" sz="23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12</a:t>
            </a:r>
            <a:r>
              <a:rPr lang="ko-KR" altLang="en-US" sz="23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대 과제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63817" y="5824540"/>
            <a:ext cx="522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spc="-50" dirty="0"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기술사업화 중심</a:t>
            </a:r>
            <a:endParaRPr lang="en-US" altLang="ko-KR" sz="1400" spc="-50" dirty="0">
              <a:solidFill>
                <a:schemeClr val="bg1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  <a:p>
            <a:pPr algn="ctr"/>
            <a:r>
              <a:rPr lang="ko-KR" altLang="en-US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에너지기술 경쟁력 확보</a:t>
            </a:r>
            <a:endParaRPr lang="ko-KR" altLang="en-US" spc="-50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353743" y="5829340"/>
            <a:ext cx="522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spc="-50" dirty="0">
                <a:solidFill>
                  <a:schemeClr val="bg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경영혁신 선도</a:t>
            </a:r>
            <a:endParaRPr lang="en-US" altLang="ko-KR" sz="1400" spc="-50" dirty="0">
              <a:solidFill>
                <a:schemeClr val="bg1"/>
              </a:solidFill>
              <a:latin typeface="페이북 Bold" panose="00000800000000000000" pitchFamily="2" charset="-127"/>
              <a:ea typeface="페이북 Bold" panose="00000800000000000000" pitchFamily="2" charset="-127"/>
            </a:endParaRPr>
          </a:p>
          <a:p>
            <a:pPr algn="ctr"/>
            <a:r>
              <a:rPr lang="ko-KR" altLang="en-US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지속가능 </a:t>
            </a:r>
            <a:r>
              <a:rPr lang="ko-KR" altLang="en-US" spc="-50" dirty="0" err="1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경영체계</a:t>
            </a:r>
            <a:r>
              <a:rPr lang="ko-KR" altLang="en-US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 구축</a:t>
            </a:r>
            <a:endParaRPr lang="ko-KR" altLang="en-US" spc="-50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805203" y="1928557"/>
            <a:ext cx="499903" cy="307777"/>
            <a:chOff x="-1324036" y="4111517"/>
            <a:chExt cx="413143" cy="307777"/>
          </a:xfrm>
        </p:grpSpPr>
        <p:sp>
          <p:nvSpPr>
            <p:cNvPr id="53" name="TextBox 52"/>
            <p:cNvSpPr txBox="1"/>
            <p:nvPr/>
          </p:nvSpPr>
          <p:spPr>
            <a:xfrm>
              <a:off x="-1324036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AC090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01</a:t>
              </a:r>
              <a:endParaRPr lang="ko-KR" altLang="en-US" sz="1400" dirty="0">
                <a:solidFill>
                  <a:srgbClr val="0AC090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54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AC09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C09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805203" y="2376050"/>
            <a:ext cx="499903" cy="307777"/>
            <a:chOff x="-1324036" y="4111517"/>
            <a:chExt cx="413143" cy="307777"/>
          </a:xfrm>
        </p:grpSpPr>
        <p:sp>
          <p:nvSpPr>
            <p:cNvPr id="56" name="TextBox 55"/>
            <p:cNvSpPr txBox="1"/>
            <p:nvPr/>
          </p:nvSpPr>
          <p:spPr>
            <a:xfrm>
              <a:off x="-1324036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AC090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02</a:t>
              </a:r>
              <a:endParaRPr lang="ko-KR" altLang="en-US" sz="1400" dirty="0">
                <a:solidFill>
                  <a:srgbClr val="0AC090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57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AC09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C09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6566263" y="2824608"/>
            <a:ext cx="499903" cy="307777"/>
            <a:chOff x="-1316838" y="4111517"/>
            <a:chExt cx="413143" cy="307777"/>
          </a:xfrm>
        </p:grpSpPr>
        <p:sp>
          <p:nvSpPr>
            <p:cNvPr id="59" name="TextBox 58"/>
            <p:cNvSpPr txBox="1"/>
            <p:nvPr/>
          </p:nvSpPr>
          <p:spPr>
            <a:xfrm>
              <a:off x="-1316838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9C7E1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06</a:t>
              </a:r>
              <a:endParaRPr lang="ko-KR" altLang="en-US" sz="1400" dirty="0">
                <a:solidFill>
                  <a:srgbClr val="09C7E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60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9C7E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solidFill>
                    <a:srgbClr val="0A97A6"/>
                  </a:solidFill>
                </a:ln>
                <a:solidFill>
                  <a:srgbClr val="0A99A8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805203" y="2824608"/>
            <a:ext cx="499903" cy="307777"/>
            <a:chOff x="-1324036" y="4111517"/>
            <a:chExt cx="413143" cy="307777"/>
          </a:xfrm>
        </p:grpSpPr>
        <p:sp>
          <p:nvSpPr>
            <p:cNvPr id="62" name="TextBox 61"/>
            <p:cNvSpPr txBox="1"/>
            <p:nvPr/>
          </p:nvSpPr>
          <p:spPr>
            <a:xfrm>
              <a:off x="-1324036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AC090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03</a:t>
              </a:r>
              <a:endParaRPr lang="ko-KR" altLang="en-US" sz="1400" dirty="0">
                <a:solidFill>
                  <a:srgbClr val="0AC090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63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AC09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C09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6566263" y="1928557"/>
            <a:ext cx="499903" cy="307777"/>
            <a:chOff x="-1316838" y="4111517"/>
            <a:chExt cx="413143" cy="307777"/>
          </a:xfrm>
        </p:grpSpPr>
        <p:sp>
          <p:nvSpPr>
            <p:cNvPr id="65" name="TextBox 64"/>
            <p:cNvSpPr txBox="1"/>
            <p:nvPr/>
          </p:nvSpPr>
          <p:spPr>
            <a:xfrm>
              <a:off x="-1316838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9C7E1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04</a:t>
              </a:r>
              <a:endParaRPr lang="ko-KR" altLang="en-US" sz="1400" dirty="0">
                <a:solidFill>
                  <a:srgbClr val="09C7E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66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9C7E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99A8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6566261" y="2376050"/>
            <a:ext cx="499903" cy="307777"/>
            <a:chOff x="-1316839" y="4111517"/>
            <a:chExt cx="413143" cy="307777"/>
          </a:xfrm>
        </p:grpSpPr>
        <p:sp>
          <p:nvSpPr>
            <p:cNvPr id="68" name="TextBox 67"/>
            <p:cNvSpPr txBox="1"/>
            <p:nvPr/>
          </p:nvSpPr>
          <p:spPr>
            <a:xfrm>
              <a:off x="-1316839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9C7E1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05</a:t>
              </a:r>
              <a:endParaRPr lang="ko-KR" altLang="en-US" sz="1400" dirty="0">
                <a:solidFill>
                  <a:srgbClr val="09C7E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69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9C7E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99A8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6574961" y="4367881"/>
            <a:ext cx="499903" cy="307777"/>
            <a:chOff x="-1316840" y="4111517"/>
            <a:chExt cx="413143" cy="307777"/>
          </a:xfrm>
        </p:grpSpPr>
        <p:sp>
          <p:nvSpPr>
            <p:cNvPr id="75" name="TextBox 74"/>
            <p:cNvSpPr txBox="1"/>
            <p:nvPr/>
          </p:nvSpPr>
          <p:spPr>
            <a:xfrm>
              <a:off x="-1316840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666EAA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10</a:t>
              </a:r>
              <a:endParaRPr lang="ko-KR" altLang="en-US" sz="1400" dirty="0">
                <a:solidFill>
                  <a:srgbClr val="666EA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77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03216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626BA8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666EA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6583432" y="4830918"/>
            <a:ext cx="499903" cy="309167"/>
            <a:chOff x="-1309840" y="4118594"/>
            <a:chExt cx="413143" cy="309167"/>
          </a:xfrm>
        </p:grpSpPr>
        <p:sp>
          <p:nvSpPr>
            <p:cNvPr id="89" name="TextBox 88"/>
            <p:cNvSpPr txBox="1"/>
            <p:nvPr/>
          </p:nvSpPr>
          <p:spPr>
            <a:xfrm>
              <a:off x="-1309840" y="4119984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666EAA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11</a:t>
              </a:r>
              <a:endParaRPr lang="ko-KR" altLang="en-US" sz="1400" dirty="0">
                <a:solidFill>
                  <a:srgbClr val="666EA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95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03216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626BA8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666EA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6574964" y="5279801"/>
            <a:ext cx="499903" cy="307777"/>
            <a:chOff x="-1316838" y="4111517"/>
            <a:chExt cx="413143" cy="307777"/>
          </a:xfrm>
        </p:grpSpPr>
        <p:sp>
          <p:nvSpPr>
            <p:cNvPr id="97" name="TextBox 96"/>
            <p:cNvSpPr txBox="1"/>
            <p:nvPr/>
          </p:nvSpPr>
          <p:spPr>
            <a:xfrm>
              <a:off x="-1316838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666EAA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12</a:t>
              </a:r>
              <a:endParaRPr lang="ko-KR" altLang="en-US" sz="1400" dirty="0">
                <a:solidFill>
                  <a:srgbClr val="666EAA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98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03216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626BA8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666EA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853708" y="4356140"/>
            <a:ext cx="499903" cy="307777"/>
            <a:chOff x="-1316839" y="4111517"/>
            <a:chExt cx="413143" cy="307777"/>
          </a:xfrm>
        </p:grpSpPr>
        <p:sp>
          <p:nvSpPr>
            <p:cNvPr id="100" name="TextBox 99"/>
            <p:cNvSpPr txBox="1"/>
            <p:nvPr/>
          </p:nvSpPr>
          <p:spPr>
            <a:xfrm>
              <a:off x="-1316839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097CD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07</a:t>
              </a:r>
              <a:endParaRPr lang="ko-KR" altLang="en-US" sz="1400" dirty="0">
                <a:solidFill>
                  <a:srgbClr val="0097CD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01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095C9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97C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848752" y="4821344"/>
            <a:ext cx="499903" cy="307777"/>
            <a:chOff x="-1316838" y="4111517"/>
            <a:chExt cx="413143" cy="307777"/>
          </a:xfrm>
        </p:grpSpPr>
        <p:sp>
          <p:nvSpPr>
            <p:cNvPr id="103" name="TextBox 102"/>
            <p:cNvSpPr txBox="1"/>
            <p:nvPr/>
          </p:nvSpPr>
          <p:spPr>
            <a:xfrm>
              <a:off x="-1316838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097CD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08</a:t>
              </a:r>
              <a:endParaRPr lang="ko-KR" altLang="en-US" sz="1400" dirty="0">
                <a:solidFill>
                  <a:srgbClr val="0097CD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04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095C9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97C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848750" y="5277304"/>
            <a:ext cx="499903" cy="307777"/>
            <a:chOff x="-1316839" y="4111517"/>
            <a:chExt cx="413143" cy="307777"/>
          </a:xfrm>
        </p:grpSpPr>
        <p:sp>
          <p:nvSpPr>
            <p:cNvPr id="106" name="TextBox 105"/>
            <p:cNvSpPr txBox="1"/>
            <p:nvPr/>
          </p:nvSpPr>
          <p:spPr>
            <a:xfrm>
              <a:off x="-1316839" y="4111517"/>
              <a:ext cx="41314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rgbClr val="0097CD"/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09</a:t>
              </a:r>
              <a:endParaRPr lang="ko-KR" altLang="en-US" sz="1400" dirty="0">
                <a:solidFill>
                  <a:srgbClr val="0097CD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07" name="Freeform 34">
              <a:extLst>
                <a:ext uri="{FF2B5EF4-FFF2-40B4-BE49-F238E27FC236}">
                  <a16:creationId xmlns:a16="http://schemas.microsoft.com/office/drawing/2014/main" id="{11A4863A-FF13-46D1-ADFE-CF1F7228DFF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-1312741" y="4118594"/>
              <a:ext cx="324000" cy="288000"/>
            </a:xfrm>
            <a:custGeom>
              <a:avLst/>
              <a:gdLst>
                <a:gd name="T0" fmla="*/ 108 w 385"/>
                <a:gd name="T1" fmla="*/ 339 h 339"/>
                <a:gd name="T2" fmla="*/ 88 w 385"/>
                <a:gd name="T3" fmla="*/ 328 h 339"/>
                <a:gd name="T4" fmla="*/ 4 w 385"/>
                <a:gd name="T5" fmla="*/ 182 h 339"/>
                <a:gd name="T6" fmla="*/ 4 w 385"/>
                <a:gd name="T7" fmla="*/ 158 h 339"/>
                <a:gd name="T8" fmla="*/ 88 w 385"/>
                <a:gd name="T9" fmla="*/ 12 h 339"/>
                <a:gd name="T10" fmla="*/ 108 w 385"/>
                <a:gd name="T11" fmla="*/ 0 h 339"/>
                <a:gd name="T12" fmla="*/ 277 w 385"/>
                <a:gd name="T13" fmla="*/ 0 h 339"/>
                <a:gd name="T14" fmla="*/ 297 w 385"/>
                <a:gd name="T15" fmla="*/ 12 h 339"/>
                <a:gd name="T16" fmla="*/ 381 w 385"/>
                <a:gd name="T17" fmla="*/ 158 h 339"/>
                <a:gd name="T18" fmla="*/ 381 w 385"/>
                <a:gd name="T19" fmla="*/ 182 h 339"/>
                <a:gd name="T20" fmla="*/ 297 w 385"/>
                <a:gd name="T21" fmla="*/ 328 h 339"/>
                <a:gd name="T22" fmla="*/ 277 w 385"/>
                <a:gd name="T23" fmla="*/ 339 h 339"/>
                <a:gd name="T24" fmla="*/ 108 w 385"/>
                <a:gd name="T25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5" h="339">
                  <a:moveTo>
                    <a:pt x="108" y="339"/>
                  </a:moveTo>
                  <a:cubicBezTo>
                    <a:pt x="101" y="339"/>
                    <a:pt x="92" y="334"/>
                    <a:pt x="88" y="328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0" y="175"/>
                    <a:pt x="0" y="165"/>
                    <a:pt x="4" y="158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2" y="6"/>
                    <a:pt x="101" y="0"/>
                    <a:pt x="108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84" y="0"/>
                    <a:pt x="293" y="6"/>
                    <a:pt x="297" y="12"/>
                  </a:cubicBezTo>
                  <a:cubicBezTo>
                    <a:pt x="381" y="158"/>
                    <a:pt x="381" y="158"/>
                    <a:pt x="381" y="158"/>
                  </a:cubicBezTo>
                  <a:cubicBezTo>
                    <a:pt x="385" y="165"/>
                    <a:pt x="385" y="175"/>
                    <a:pt x="381" y="182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3" y="334"/>
                    <a:pt x="284" y="339"/>
                    <a:pt x="277" y="339"/>
                  </a:cubicBezTo>
                  <a:lnTo>
                    <a:pt x="108" y="339"/>
                  </a:lnTo>
                  <a:close/>
                </a:path>
              </a:pathLst>
            </a:custGeom>
            <a:noFill/>
            <a:ln w="19050">
              <a:solidFill>
                <a:srgbClr val="0095C9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97C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72" name="TextBox 7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282723" y="1922451"/>
            <a:ext cx="3497161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AC09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글로벌 원전사업 경쟁력 강화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286051" y="2368909"/>
            <a:ext cx="289021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AC09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신재생에너지 사업 역량 강화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286051" y="2828496"/>
            <a:ext cx="4361771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AC09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국민안전 최우선 원전 </a:t>
            </a:r>
            <a:r>
              <a:rPr lang="ko-KR" altLang="en-US" sz="2000" b="1" kern="0" spc="-1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AC09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전주기</a:t>
            </a:r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AC09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책임설계 강화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7069891" y="1922085"/>
            <a:ext cx="4955764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ko-KR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C7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SMR </a:t>
            </a:r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C7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기술개발 및 협업을 통한 시장 선점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7073594" y="2368543"/>
            <a:ext cx="4913093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ko-KR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C7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AX </a:t>
            </a:r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C7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기반 지능형 엔지니어링 플랫폼 구축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7078993" y="2824242"/>
            <a:ext cx="4048017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C7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에너지신사업 자체 수행기반 확보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336528" y="4378034"/>
            <a:ext cx="3433152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9E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기술사업화 관리체계 고도화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358204" y="4824492"/>
            <a:ext cx="288229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9E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기술역량 관리체계 강화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350616" y="5280191"/>
            <a:ext cx="3117841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9E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상생형 에너지 기술개발 다변화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7111523" y="4367787"/>
            <a:ext cx="288229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미래지향 경영혁신 선도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7104790" y="4814245"/>
            <a:ext cx="2959880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상생</a:t>
            </a:r>
            <a:r>
              <a:rPr lang="en-US" altLang="ko-KR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윤리 </a:t>
            </a:r>
            <a:r>
              <a:rPr lang="ko-KR" altLang="en-US" sz="2000" b="1" kern="0" spc="-1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경영체계</a:t>
            </a:r>
            <a:r>
              <a:rPr lang="ko-KR" altLang="en-US" sz="2000" b="1" kern="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확립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7129196" y="5269944"/>
            <a:ext cx="267863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인사</a:t>
            </a:r>
            <a:r>
              <a:rPr lang="en-US" altLang="ko-KR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문화</a:t>
            </a:r>
            <a:r>
              <a:rPr lang="en-US" altLang="ko-KR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A7BD7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재무 혁신</a:t>
            </a:r>
          </a:p>
        </p:txBody>
      </p:sp>
    </p:spTree>
    <p:extLst>
      <p:ext uri="{BB962C8B-B14F-4D97-AF65-F5344CB8AC3E}">
        <p14:creationId xmlns:p14="http://schemas.microsoft.com/office/powerpoint/2010/main" val="2726597693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DB23615-EF97-EBFD-C0B9-48C0B4856251}"/>
              </a:ext>
            </a:extLst>
          </p:cNvPr>
          <p:cNvSpPr txBox="1"/>
          <p:nvPr/>
        </p:nvSpPr>
        <p:spPr>
          <a:xfrm>
            <a:off x="1504159" y="171472"/>
            <a:ext cx="4893968" cy="55399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kern="0" spc="-15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전략방향별</a:t>
            </a:r>
            <a:r>
              <a:rPr lang="ko-KR" altLang="en-US" sz="3600" b="1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세부 추진계획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B4C0F-4EA1-23A2-95A2-F0B1DBD0E883}"/>
              </a:ext>
            </a:extLst>
          </p:cNvPr>
          <p:cNvSpPr txBox="1"/>
          <p:nvPr/>
        </p:nvSpPr>
        <p:spPr>
          <a:xfrm>
            <a:off x="580900" y="94533"/>
            <a:ext cx="671979" cy="707886"/>
          </a:xfrm>
          <a:prstGeom prst="rect">
            <a:avLst/>
          </a:prstGeom>
          <a:noFill/>
        </p:spPr>
        <p:txBody>
          <a:bodyPr wrap="none" anchor="ctr" anchorCtr="0">
            <a:spAutoFit/>
          </a:bodyPr>
          <a:lstStyle/>
          <a:p>
            <a:pPr algn="ctr"/>
            <a:r>
              <a:rPr lang="en-US" altLang="ko-KR" sz="40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Ⅲ</a:t>
            </a:r>
            <a:endParaRPr lang="ko-KR" altLang="en-US" sz="4000" spc="-5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028305" y="1242279"/>
            <a:ext cx="3640975" cy="470144"/>
          </a:xfrm>
          <a:prstGeom prst="rect">
            <a:avLst/>
          </a:prstGeom>
          <a:noFill/>
          <a:ln w="15875">
            <a:solidFill>
              <a:srgbClr val="CEF2E9"/>
            </a:solidFill>
          </a:ln>
          <a:effectLst>
            <a:outerShdw blurRad="63500" sx="102000" sy="102000" algn="ctr" rotWithShape="0">
              <a:prstClr val="black">
                <a:alpha val="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1600" spc="-50" dirty="0">
                <a:solidFill>
                  <a:schemeClr val="tx1"/>
                </a:solidFill>
                <a:latin typeface="페이북 Medium" panose="00000600000000000000" pitchFamily="2" charset="-127"/>
                <a:ea typeface="페이북 Medium" panose="00000600000000000000" pitchFamily="2" charset="-127"/>
              </a:rPr>
              <a:t>핵심역량 중심 </a:t>
            </a:r>
            <a:r>
              <a:rPr lang="ko-KR" altLang="en-US" sz="2000" b="1" spc="-50" dirty="0">
                <a:solidFill>
                  <a:srgbClr val="0E807D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주력</a:t>
            </a:r>
            <a:r>
              <a:rPr lang="en-US" altLang="ko-KR" sz="2000" b="1" spc="-50" dirty="0">
                <a:solidFill>
                  <a:srgbClr val="0E807D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·</a:t>
            </a:r>
            <a:r>
              <a:rPr lang="ko-KR" altLang="en-US" sz="2000" b="1" spc="-50" dirty="0">
                <a:solidFill>
                  <a:srgbClr val="0E807D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성장사업 활성화</a:t>
            </a:r>
          </a:p>
        </p:txBody>
      </p:sp>
      <p:sp>
        <p:nvSpPr>
          <p:cNvPr id="22" name="사각형: 잘린 한쪽 모서리 163">
            <a:extLst>
              <a:ext uri="{FF2B5EF4-FFF2-40B4-BE49-F238E27FC236}">
                <a16:creationId xmlns:a16="http://schemas.microsoft.com/office/drawing/2014/main" id="{80B79084-EC71-4C16-69BC-AB697235D30D}"/>
              </a:ext>
            </a:extLst>
          </p:cNvPr>
          <p:cNvSpPr/>
          <p:nvPr/>
        </p:nvSpPr>
        <p:spPr>
          <a:xfrm rot="16200000">
            <a:off x="1111663" y="795780"/>
            <a:ext cx="470144" cy="1363141"/>
          </a:xfrm>
          <a:prstGeom prst="snip1Rect">
            <a:avLst>
              <a:gd name="adj" fmla="val 15385"/>
            </a:avLst>
          </a:prstGeom>
          <a:solidFill>
            <a:srgbClr val="0AC0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50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B8B68166-1417-637E-8815-DC18AB121EB4}"/>
              </a:ext>
            </a:extLst>
          </p:cNvPr>
          <p:cNvSpPr txBox="1"/>
          <p:nvPr/>
        </p:nvSpPr>
        <p:spPr>
          <a:xfrm>
            <a:off x="731181" y="1319227"/>
            <a:ext cx="1231107" cy="33855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defTabSz="457200" fontAlgn="base" latinLnBrk="0">
              <a:defRPr/>
            </a:pPr>
            <a:r>
              <a:rPr lang="ko-KR" altLang="en-US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전략방향</a:t>
            </a:r>
            <a:r>
              <a:rPr lang="en-US" altLang="ko-KR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1</a:t>
            </a:r>
            <a:endParaRPr lang="ko-KR" altLang="en-US" sz="220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latin typeface="페이북 ExtraBold" panose="00000800000000000000" pitchFamily="2" charset="-127"/>
              <a:ea typeface="페이북 ExtraBold" panose="00000800000000000000" pitchFamily="2" charset="-127"/>
              <a:cs typeface="Arial" panose="020B0604020202020204" pitchFamily="34" charset="0"/>
            </a:endParaRPr>
          </a:p>
        </p:txBody>
      </p:sp>
      <p:pic>
        <p:nvPicPr>
          <p:cNvPr id="293" name="그래픽 292">
            <a:extLst>
              <a:ext uri="{FF2B5EF4-FFF2-40B4-BE49-F238E27FC236}">
                <a16:creationId xmlns:a16="http://schemas.microsoft.com/office/drawing/2014/main" id="{98181D67-877F-817A-1D35-520987183C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5164" y="2089852"/>
            <a:ext cx="325892" cy="325892"/>
          </a:xfrm>
          <a:prstGeom prst="rect">
            <a:avLst/>
          </a:prstGeom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3146" y="2118044"/>
            <a:ext cx="317875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E807D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글로벌 원전사업 경쟁력 강화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3146" y="3443808"/>
            <a:ext cx="317875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E807D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신재생에너지 사업 역량 강화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3146" y="4805595"/>
            <a:ext cx="4238340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E807D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국민안전 최우선 </a:t>
            </a:r>
            <a:r>
              <a:rPr lang="ko-KR" altLang="en-US" sz="2000" b="1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E807D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전주기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E807D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책임설계 강화</a:t>
            </a:r>
          </a:p>
        </p:txBody>
      </p:sp>
      <p:pic>
        <p:nvPicPr>
          <p:cNvPr id="74" name="그래픽 292">
            <a:extLst>
              <a:ext uri="{FF2B5EF4-FFF2-40B4-BE49-F238E27FC236}">
                <a16:creationId xmlns:a16="http://schemas.microsoft.com/office/drawing/2014/main" id="{98181D67-877F-817A-1D35-520987183C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5164" y="3414654"/>
            <a:ext cx="325892" cy="325892"/>
          </a:xfrm>
          <a:prstGeom prst="rect">
            <a:avLst/>
          </a:prstGeom>
        </p:spPr>
      </p:pic>
      <p:pic>
        <p:nvPicPr>
          <p:cNvPr id="75" name="그래픽 292">
            <a:extLst>
              <a:ext uri="{FF2B5EF4-FFF2-40B4-BE49-F238E27FC236}">
                <a16:creationId xmlns:a16="http://schemas.microsoft.com/office/drawing/2014/main" id="{98181D67-877F-817A-1D35-520987183C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001" y="4776441"/>
            <a:ext cx="325892" cy="325892"/>
          </a:xfrm>
          <a:prstGeom prst="rect">
            <a:avLst/>
          </a:prstGeom>
        </p:spPr>
      </p:pic>
      <p:grpSp>
        <p:nvGrpSpPr>
          <p:cNvPr id="76" name="그룹 75"/>
          <p:cNvGrpSpPr/>
          <p:nvPr/>
        </p:nvGrpSpPr>
        <p:grpSpPr>
          <a:xfrm>
            <a:off x="6066195" y="1795548"/>
            <a:ext cx="5623398" cy="4705006"/>
            <a:chOff x="916890" y="595783"/>
            <a:chExt cx="4571254" cy="4705006"/>
          </a:xfrm>
        </p:grpSpPr>
        <p:sp>
          <p:nvSpPr>
            <p:cNvPr id="77" name="사각형: 둥근 위쪽 모서리 320">
              <a:extLst>
                <a:ext uri="{FF2B5EF4-FFF2-40B4-BE49-F238E27FC236}">
                  <a16:creationId xmlns:a16="http://schemas.microsoft.com/office/drawing/2014/main" id="{B273674A-27D2-4E5C-A957-E1FCD0604997}"/>
                </a:ext>
              </a:extLst>
            </p:cNvPr>
            <p:cNvSpPr/>
            <p:nvPr/>
          </p:nvSpPr>
          <p:spPr>
            <a:xfrm rot="16200000">
              <a:off x="1007497" y="821216"/>
              <a:ext cx="4389122" cy="457002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AC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78" name="사각형: 둥근 위쪽 모서리 155"/>
            <p:cNvSpPr/>
            <p:nvPr/>
          </p:nvSpPr>
          <p:spPr>
            <a:xfrm>
              <a:off x="916890" y="595783"/>
              <a:ext cx="1049570" cy="314842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0AC090"/>
            </a:solidFill>
            <a:ln w="19050">
              <a:solidFill>
                <a:srgbClr val="0AC0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pc="-50" dirty="0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주요 </a:t>
              </a:r>
              <a:r>
                <a:rPr lang="ko-KR" altLang="en-US" sz="1400" spc="-50" dirty="0" err="1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목표지표</a:t>
              </a:r>
              <a:endParaRPr lang="ko-KR" altLang="en-US" sz="2000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21DB44D5-9D10-6426-5B78-740D3B110FE0}"/>
                </a:ext>
              </a:extLst>
            </p:cNvPr>
            <p:cNvSpPr/>
            <p:nvPr/>
          </p:nvSpPr>
          <p:spPr>
            <a:xfrm rot="16200000" flipH="1">
              <a:off x="3166598" y="2979241"/>
              <a:ext cx="72000" cy="4571093"/>
            </a:xfrm>
            <a:prstGeom prst="rect">
              <a:avLst/>
            </a:prstGeom>
            <a:solidFill>
              <a:srgbClr val="0AC0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200700" y="2653489"/>
            <a:ext cx="2603404" cy="1494562"/>
          </a:xfrm>
          <a:prstGeom prst="rect">
            <a:avLst/>
          </a:prstGeom>
          <a:solidFill>
            <a:srgbClr val="CE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2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200700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CEF2E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설계공정</a:t>
            </a:r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 목표 </a:t>
            </a:r>
            <a:r>
              <a:rPr lang="ko-KR" altLang="en-US" sz="1600" b="1" spc="-50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달성률</a:t>
            </a:r>
            <a:endParaRPr lang="ko-KR" altLang="en-US" sz="1600" b="1" spc="-50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0E807D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8928034" y="2653489"/>
            <a:ext cx="2603404" cy="1494562"/>
          </a:xfrm>
          <a:prstGeom prst="rect">
            <a:avLst/>
          </a:prstGeom>
          <a:solidFill>
            <a:srgbClr val="CE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4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928034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CEF2E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해외원전사업 매출액</a:t>
            </a: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200700" y="4745564"/>
            <a:ext cx="2603404" cy="1494562"/>
          </a:xfrm>
          <a:prstGeom prst="rect">
            <a:avLst/>
          </a:prstGeom>
          <a:solidFill>
            <a:srgbClr val="CE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6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200700" y="4363664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CEF2E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신재생에너지사업 매출액</a:t>
            </a: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8928034" y="4745564"/>
            <a:ext cx="2603404" cy="1494562"/>
          </a:xfrm>
          <a:prstGeom prst="rect">
            <a:avLst/>
          </a:prstGeom>
          <a:solidFill>
            <a:srgbClr val="CE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8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928034" y="4363664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CEF2E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E807D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국민안전 원전 책임설계 강화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3144" y="2427736"/>
            <a:ext cx="3664465" cy="664797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해외원전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신규시장 확보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전략적 해외 시장 진출체계 고도화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3145" y="3762584"/>
            <a:ext cx="3451266" cy="997196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신재생에너지 건설사업 선도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친환경 전환</a:t>
            </a: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미래지향 사업 확대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ko-KR" altLang="en-US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3144" y="5102333"/>
            <a:ext cx="3377528" cy="1329595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신규원전 건설사업 </a:t>
            </a: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완벽수행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국민이 체감하고 신뢰하는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    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안전중심 가동원전 사업확대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원전사후관리 사업 체계적 확보</a:t>
            </a:r>
          </a:p>
        </p:txBody>
      </p:sp>
      <p:sp>
        <p:nvSpPr>
          <p:cNvPr id="28" name="자유형 27"/>
          <p:cNvSpPr/>
          <p:nvPr/>
        </p:nvSpPr>
        <p:spPr>
          <a:xfrm>
            <a:off x="7075668" y="2873185"/>
            <a:ext cx="853467" cy="834587"/>
          </a:xfrm>
          <a:custGeom>
            <a:avLst/>
            <a:gdLst>
              <a:gd name="connsiteX0" fmla="*/ 360699 w 859027"/>
              <a:gd name="connsiteY0" fmla="*/ 638062 h 748914"/>
              <a:gd name="connsiteX1" fmla="*/ 364216 w 859027"/>
              <a:gd name="connsiteY1" fmla="*/ 638972 h 748914"/>
              <a:gd name="connsiteX2" fmla="*/ 417756 w 859027"/>
              <a:gd name="connsiteY2" fmla="*/ 643470 h 748914"/>
              <a:gd name="connsiteX3" fmla="*/ 417756 w 859027"/>
              <a:gd name="connsiteY3" fmla="*/ 748914 h 748914"/>
              <a:gd name="connsiteX4" fmla="*/ 342746 w 859027"/>
              <a:gd name="connsiteY4" fmla="*/ 742319 h 748914"/>
              <a:gd name="connsiteX5" fmla="*/ 329706 w 859027"/>
              <a:gd name="connsiteY5" fmla="*/ 738942 h 748914"/>
              <a:gd name="connsiteX6" fmla="*/ 498328 w 859027"/>
              <a:gd name="connsiteY6" fmla="*/ 638062 h 748914"/>
              <a:gd name="connsiteX7" fmla="*/ 529276 w 859027"/>
              <a:gd name="connsiteY7" fmla="*/ 738795 h 748914"/>
              <a:gd name="connsiteX8" fmla="*/ 516282 w 859027"/>
              <a:gd name="connsiteY8" fmla="*/ 742319 h 748914"/>
              <a:gd name="connsiteX9" fmla="*/ 441272 w 859027"/>
              <a:gd name="connsiteY9" fmla="*/ 748914 h 748914"/>
              <a:gd name="connsiteX10" fmla="*/ 441272 w 859027"/>
              <a:gd name="connsiteY10" fmla="*/ 643469 h 748914"/>
              <a:gd name="connsiteX11" fmla="*/ 494810 w 859027"/>
              <a:gd name="connsiteY11" fmla="*/ 638972 h 748914"/>
              <a:gd name="connsiteX12" fmla="*/ 284161 w 859027"/>
              <a:gd name="connsiteY12" fmla="*/ 614538 h 748914"/>
              <a:gd name="connsiteX13" fmla="*/ 303398 w 859027"/>
              <a:gd name="connsiteY13" fmla="*/ 623239 h 748914"/>
              <a:gd name="connsiteX14" fmla="*/ 338147 w 859027"/>
              <a:gd name="connsiteY14" fmla="*/ 632228 h 748914"/>
              <a:gd name="connsiteX15" fmla="*/ 307156 w 859027"/>
              <a:gd name="connsiteY15" fmla="*/ 733100 h 748914"/>
              <a:gd name="connsiteX16" fmla="*/ 271648 w 859027"/>
              <a:gd name="connsiteY16" fmla="*/ 723903 h 748914"/>
              <a:gd name="connsiteX17" fmla="*/ 224830 w 859027"/>
              <a:gd name="connsiteY17" fmla="*/ 704163 h 748914"/>
              <a:gd name="connsiteX18" fmla="*/ 574867 w 859027"/>
              <a:gd name="connsiteY18" fmla="*/ 614537 h 748914"/>
              <a:gd name="connsiteX19" fmla="*/ 633540 w 859027"/>
              <a:gd name="connsiteY19" fmla="*/ 703169 h 748914"/>
              <a:gd name="connsiteX20" fmla="*/ 597474 w 859027"/>
              <a:gd name="connsiteY20" fmla="*/ 720300 h 748914"/>
              <a:gd name="connsiteX21" fmla="*/ 551749 w 859027"/>
              <a:gd name="connsiteY21" fmla="*/ 732700 h 748914"/>
              <a:gd name="connsiteX22" fmla="*/ 520881 w 859027"/>
              <a:gd name="connsiteY22" fmla="*/ 632228 h 748914"/>
              <a:gd name="connsiteX23" fmla="*/ 555629 w 859027"/>
              <a:gd name="connsiteY23" fmla="*/ 623239 h 748914"/>
              <a:gd name="connsiteX24" fmla="*/ 215410 w 859027"/>
              <a:gd name="connsiteY24" fmla="*/ 575689 h 748914"/>
              <a:gd name="connsiteX25" fmla="*/ 248362 w 859027"/>
              <a:gd name="connsiteY25" fmla="*/ 598346 h 748914"/>
              <a:gd name="connsiteX26" fmla="*/ 263264 w 859027"/>
              <a:gd name="connsiteY26" fmla="*/ 605086 h 748914"/>
              <a:gd name="connsiteX27" fmla="*/ 204464 w 859027"/>
              <a:gd name="connsiteY27" fmla="*/ 693910 h 748914"/>
              <a:gd name="connsiteX28" fmla="*/ 161679 w 859027"/>
              <a:gd name="connsiteY28" fmla="*/ 668462 h 748914"/>
              <a:gd name="connsiteX29" fmla="*/ 135260 w 859027"/>
              <a:gd name="connsiteY29" fmla="*/ 645592 h 748914"/>
              <a:gd name="connsiteX30" fmla="*/ 643616 w 859027"/>
              <a:gd name="connsiteY30" fmla="*/ 575689 h 748914"/>
              <a:gd name="connsiteX31" fmla="*/ 724775 w 859027"/>
              <a:gd name="connsiteY31" fmla="*/ 646472 h 748914"/>
              <a:gd name="connsiteX32" fmla="*/ 670900 w 859027"/>
              <a:gd name="connsiteY32" fmla="*/ 685424 h 748914"/>
              <a:gd name="connsiteX33" fmla="*/ 654198 w 859027"/>
              <a:gd name="connsiteY33" fmla="*/ 693357 h 748914"/>
              <a:gd name="connsiteX34" fmla="*/ 595763 w 859027"/>
              <a:gd name="connsiteY34" fmla="*/ 605086 h 748914"/>
              <a:gd name="connsiteX35" fmla="*/ 610665 w 859027"/>
              <a:gd name="connsiteY35" fmla="*/ 598346 h 748914"/>
              <a:gd name="connsiteX36" fmla="*/ 158966 w 859027"/>
              <a:gd name="connsiteY36" fmla="*/ 522529 h 748914"/>
              <a:gd name="connsiteX37" fmla="*/ 160847 w 859027"/>
              <a:gd name="connsiteY37" fmla="*/ 525417 h 748914"/>
              <a:gd name="connsiteX38" fmla="*/ 197431 w 859027"/>
              <a:gd name="connsiteY38" fmla="*/ 562366 h 748914"/>
              <a:gd name="connsiteX39" fmla="*/ 118570 w 859027"/>
              <a:gd name="connsiteY39" fmla="*/ 631144 h 748914"/>
              <a:gd name="connsiteX40" fmla="*/ 94431 w 859027"/>
              <a:gd name="connsiteY40" fmla="*/ 610248 h 748914"/>
              <a:gd name="connsiteX41" fmla="*/ 63531 w 859027"/>
              <a:gd name="connsiteY41" fmla="*/ 570584 h 748914"/>
              <a:gd name="connsiteX42" fmla="*/ 700061 w 859027"/>
              <a:gd name="connsiteY42" fmla="*/ 522528 h 748914"/>
              <a:gd name="connsiteX43" fmla="*/ 795749 w 859027"/>
              <a:gd name="connsiteY43" fmla="*/ 570710 h 748914"/>
              <a:gd name="connsiteX44" fmla="*/ 787424 w 859027"/>
              <a:gd name="connsiteY44" fmla="*/ 583225 h 748914"/>
              <a:gd name="connsiteX45" fmla="*/ 741521 w 859027"/>
              <a:gd name="connsiteY45" fmla="*/ 632072 h 748914"/>
              <a:gd name="connsiteX46" fmla="*/ 661596 w 859027"/>
              <a:gd name="connsiteY46" fmla="*/ 562366 h 748914"/>
              <a:gd name="connsiteX47" fmla="*/ 698179 w 859027"/>
              <a:gd name="connsiteY47" fmla="*/ 525417 h 748914"/>
              <a:gd name="connsiteX48" fmla="*/ 736521 w 859027"/>
              <a:gd name="connsiteY48" fmla="*/ 456818 h 748914"/>
              <a:gd name="connsiteX49" fmla="*/ 841350 w 859027"/>
              <a:gd name="connsiteY49" fmla="*/ 481316 h 748914"/>
              <a:gd name="connsiteX50" fmla="*/ 837003 w 859027"/>
              <a:gd name="connsiteY50" fmla="*/ 495978 h 748914"/>
              <a:gd name="connsiteX51" fmla="*/ 815371 w 859027"/>
              <a:gd name="connsiteY51" fmla="*/ 541210 h 748914"/>
              <a:gd name="connsiteX52" fmla="*/ 807549 w 859027"/>
              <a:gd name="connsiteY52" fmla="*/ 552970 h 748914"/>
              <a:gd name="connsiteX53" fmla="*/ 711676 w 859027"/>
              <a:gd name="connsiteY53" fmla="*/ 504695 h 748914"/>
              <a:gd name="connsiteX54" fmla="*/ 728052 w 859027"/>
              <a:gd name="connsiteY54" fmla="*/ 479553 h 748914"/>
              <a:gd name="connsiteX55" fmla="*/ 122506 w 859027"/>
              <a:gd name="connsiteY55" fmla="*/ 456818 h 748914"/>
              <a:gd name="connsiteX56" fmla="*/ 130975 w 859027"/>
              <a:gd name="connsiteY56" fmla="*/ 479553 h 748914"/>
              <a:gd name="connsiteX57" fmla="*/ 147351 w 859027"/>
              <a:gd name="connsiteY57" fmla="*/ 504695 h 748914"/>
              <a:gd name="connsiteX58" fmla="*/ 51322 w 859027"/>
              <a:gd name="connsiteY58" fmla="*/ 553049 h 748914"/>
              <a:gd name="connsiteX59" fmla="*/ 24317 w 859027"/>
              <a:gd name="connsiteY59" fmla="*/ 501674 h 748914"/>
              <a:gd name="connsiteX60" fmla="*/ 18085 w 859027"/>
              <a:gd name="connsiteY60" fmla="*/ 481221 h 748914"/>
              <a:gd name="connsiteX61" fmla="*/ 752273 w 859027"/>
              <a:gd name="connsiteY61" fmla="*/ 384712 h 748914"/>
              <a:gd name="connsiteX62" fmla="*/ 859011 w 859027"/>
              <a:gd name="connsiteY62" fmla="*/ 384712 h 748914"/>
              <a:gd name="connsiteX63" fmla="*/ 853324 w 859027"/>
              <a:gd name="connsiteY63" fmla="*/ 440925 h 748914"/>
              <a:gd name="connsiteX64" fmla="*/ 847236 w 859027"/>
              <a:gd name="connsiteY64" fmla="*/ 461459 h 748914"/>
              <a:gd name="connsiteX65" fmla="*/ 743796 w 859027"/>
              <a:gd name="connsiteY65" fmla="*/ 437286 h 748914"/>
              <a:gd name="connsiteX66" fmla="*/ 746931 w 859027"/>
              <a:gd name="connsiteY66" fmla="*/ 428872 h 748914"/>
              <a:gd name="connsiteX67" fmla="*/ 0 w 859027"/>
              <a:gd name="connsiteY67" fmla="*/ 384712 h 748914"/>
              <a:gd name="connsiteX68" fmla="*/ 106754 w 859027"/>
              <a:gd name="connsiteY68" fmla="*/ 384712 h 748914"/>
              <a:gd name="connsiteX69" fmla="*/ 112096 w 859027"/>
              <a:gd name="connsiteY69" fmla="*/ 428872 h 748914"/>
              <a:gd name="connsiteX70" fmla="*/ 115230 w 859027"/>
              <a:gd name="connsiteY70" fmla="*/ 437286 h 748914"/>
              <a:gd name="connsiteX71" fmla="*/ 12045 w 859027"/>
              <a:gd name="connsiteY71" fmla="*/ 461400 h 748914"/>
              <a:gd name="connsiteX72" fmla="*/ 5498 w 859027"/>
              <a:gd name="connsiteY72" fmla="*/ 439913 h 748914"/>
              <a:gd name="connsiteX73" fmla="*/ 846982 w 859027"/>
              <a:gd name="connsiteY73" fmla="*/ 287515 h 748914"/>
              <a:gd name="connsiteX74" fmla="*/ 853529 w 859027"/>
              <a:gd name="connsiteY74" fmla="*/ 309000 h 748914"/>
              <a:gd name="connsiteX75" fmla="*/ 859027 w 859027"/>
              <a:gd name="connsiteY75" fmla="*/ 364202 h 748914"/>
              <a:gd name="connsiteX76" fmla="*/ 752273 w 859027"/>
              <a:gd name="connsiteY76" fmla="*/ 364202 h 748914"/>
              <a:gd name="connsiteX77" fmla="*/ 746931 w 859027"/>
              <a:gd name="connsiteY77" fmla="*/ 320043 h 748914"/>
              <a:gd name="connsiteX78" fmla="*/ 743796 w 859027"/>
              <a:gd name="connsiteY78" fmla="*/ 311628 h 748914"/>
              <a:gd name="connsiteX79" fmla="*/ 11791 w 859027"/>
              <a:gd name="connsiteY79" fmla="*/ 287455 h 748914"/>
              <a:gd name="connsiteX80" fmla="*/ 115230 w 859027"/>
              <a:gd name="connsiteY80" fmla="*/ 311628 h 748914"/>
              <a:gd name="connsiteX81" fmla="*/ 112096 w 859027"/>
              <a:gd name="connsiteY81" fmla="*/ 320043 h 748914"/>
              <a:gd name="connsiteX82" fmla="*/ 106754 w 859027"/>
              <a:gd name="connsiteY82" fmla="*/ 364202 h 748914"/>
              <a:gd name="connsiteX83" fmla="*/ 16 w 859027"/>
              <a:gd name="connsiteY83" fmla="*/ 364202 h 748914"/>
              <a:gd name="connsiteX84" fmla="*/ 5703 w 859027"/>
              <a:gd name="connsiteY84" fmla="*/ 307989 h 748914"/>
              <a:gd name="connsiteX85" fmla="*/ 51478 w 859027"/>
              <a:gd name="connsiteY85" fmla="*/ 195944 h 748914"/>
              <a:gd name="connsiteX86" fmla="*/ 147351 w 859027"/>
              <a:gd name="connsiteY86" fmla="*/ 244219 h 748914"/>
              <a:gd name="connsiteX87" fmla="*/ 130975 w 859027"/>
              <a:gd name="connsiteY87" fmla="*/ 269361 h 748914"/>
              <a:gd name="connsiteX88" fmla="*/ 122506 w 859027"/>
              <a:gd name="connsiteY88" fmla="*/ 292095 h 748914"/>
              <a:gd name="connsiteX89" fmla="*/ 17678 w 859027"/>
              <a:gd name="connsiteY89" fmla="*/ 267598 h 748914"/>
              <a:gd name="connsiteX90" fmla="*/ 22025 w 859027"/>
              <a:gd name="connsiteY90" fmla="*/ 252937 h 748914"/>
              <a:gd name="connsiteX91" fmla="*/ 43657 w 859027"/>
              <a:gd name="connsiteY91" fmla="*/ 207703 h 748914"/>
              <a:gd name="connsiteX92" fmla="*/ 807706 w 859027"/>
              <a:gd name="connsiteY92" fmla="*/ 195865 h 748914"/>
              <a:gd name="connsiteX93" fmla="*/ 834710 w 859027"/>
              <a:gd name="connsiteY93" fmla="*/ 247240 h 748914"/>
              <a:gd name="connsiteX94" fmla="*/ 840943 w 859027"/>
              <a:gd name="connsiteY94" fmla="*/ 267693 h 748914"/>
              <a:gd name="connsiteX95" fmla="*/ 736521 w 859027"/>
              <a:gd name="connsiteY95" fmla="*/ 292096 h 748914"/>
              <a:gd name="connsiteX96" fmla="*/ 728052 w 859027"/>
              <a:gd name="connsiteY96" fmla="*/ 269361 h 748914"/>
              <a:gd name="connsiteX97" fmla="*/ 711676 w 859027"/>
              <a:gd name="connsiteY97" fmla="*/ 244220 h 748914"/>
              <a:gd name="connsiteX98" fmla="*/ 740458 w 859027"/>
              <a:gd name="connsiteY98" fmla="*/ 117770 h 748914"/>
              <a:gd name="connsiteX99" fmla="*/ 764596 w 859027"/>
              <a:gd name="connsiteY99" fmla="*/ 138666 h 748914"/>
              <a:gd name="connsiteX100" fmla="*/ 795496 w 859027"/>
              <a:gd name="connsiteY100" fmla="*/ 178331 h 748914"/>
              <a:gd name="connsiteX101" fmla="*/ 700061 w 859027"/>
              <a:gd name="connsiteY101" fmla="*/ 226386 h 748914"/>
              <a:gd name="connsiteX102" fmla="*/ 698179 w 859027"/>
              <a:gd name="connsiteY102" fmla="*/ 223498 h 748914"/>
              <a:gd name="connsiteX103" fmla="*/ 661596 w 859027"/>
              <a:gd name="connsiteY103" fmla="*/ 186549 h 748914"/>
              <a:gd name="connsiteX104" fmla="*/ 117506 w 859027"/>
              <a:gd name="connsiteY104" fmla="*/ 116842 h 748914"/>
              <a:gd name="connsiteX105" fmla="*/ 197431 w 859027"/>
              <a:gd name="connsiteY105" fmla="*/ 186548 h 748914"/>
              <a:gd name="connsiteX106" fmla="*/ 160847 w 859027"/>
              <a:gd name="connsiteY106" fmla="*/ 223498 h 748914"/>
              <a:gd name="connsiteX107" fmla="*/ 158966 w 859027"/>
              <a:gd name="connsiteY107" fmla="*/ 226386 h 748914"/>
              <a:gd name="connsiteX108" fmla="*/ 63279 w 859027"/>
              <a:gd name="connsiteY108" fmla="*/ 178204 h 748914"/>
              <a:gd name="connsiteX109" fmla="*/ 71603 w 859027"/>
              <a:gd name="connsiteY109" fmla="*/ 165688 h 748914"/>
              <a:gd name="connsiteX110" fmla="*/ 204829 w 859027"/>
              <a:gd name="connsiteY110" fmla="*/ 55556 h 748914"/>
              <a:gd name="connsiteX111" fmla="*/ 263264 w 859027"/>
              <a:gd name="connsiteY111" fmla="*/ 143828 h 748914"/>
              <a:gd name="connsiteX112" fmla="*/ 248362 w 859027"/>
              <a:gd name="connsiteY112" fmla="*/ 150569 h 748914"/>
              <a:gd name="connsiteX113" fmla="*/ 215411 w 859027"/>
              <a:gd name="connsiteY113" fmla="*/ 173225 h 748914"/>
              <a:gd name="connsiteX114" fmla="*/ 134252 w 859027"/>
              <a:gd name="connsiteY114" fmla="*/ 102442 h 748914"/>
              <a:gd name="connsiteX115" fmla="*/ 188127 w 859027"/>
              <a:gd name="connsiteY115" fmla="*/ 63490 h 748914"/>
              <a:gd name="connsiteX116" fmla="*/ 654564 w 859027"/>
              <a:gd name="connsiteY116" fmla="*/ 55004 h 748914"/>
              <a:gd name="connsiteX117" fmla="*/ 697349 w 859027"/>
              <a:gd name="connsiteY117" fmla="*/ 80452 h 748914"/>
              <a:gd name="connsiteX118" fmla="*/ 723768 w 859027"/>
              <a:gd name="connsiteY118" fmla="*/ 103321 h 748914"/>
              <a:gd name="connsiteX119" fmla="*/ 643616 w 859027"/>
              <a:gd name="connsiteY119" fmla="*/ 173225 h 748914"/>
              <a:gd name="connsiteX120" fmla="*/ 610665 w 859027"/>
              <a:gd name="connsiteY120" fmla="*/ 150569 h 748914"/>
              <a:gd name="connsiteX121" fmla="*/ 595763 w 859027"/>
              <a:gd name="connsiteY121" fmla="*/ 143829 h 748914"/>
              <a:gd name="connsiteX122" fmla="*/ 307279 w 859027"/>
              <a:gd name="connsiteY122" fmla="*/ 16213 h 748914"/>
              <a:gd name="connsiteX123" fmla="*/ 338147 w 859027"/>
              <a:gd name="connsiteY123" fmla="*/ 116686 h 748914"/>
              <a:gd name="connsiteX124" fmla="*/ 303398 w 859027"/>
              <a:gd name="connsiteY124" fmla="*/ 125675 h 748914"/>
              <a:gd name="connsiteX125" fmla="*/ 284161 w 859027"/>
              <a:gd name="connsiteY125" fmla="*/ 134376 h 748914"/>
              <a:gd name="connsiteX126" fmla="*/ 225487 w 859027"/>
              <a:gd name="connsiteY126" fmla="*/ 45744 h 748914"/>
              <a:gd name="connsiteX127" fmla="*/ 261553 w 859027"/>
              <a:gd name="connsiteY127" fmla="*/ 28614 h 748914"/>
              <a:gd name="connsiteX128" fmla="*/ 551872 w 859027"/>
              <a:gd name="connsiteY128" fmla="*/ 15814 h 748914"/>
              <a:gd name="connsiteX129" fmla="*/ 587380 w 859027"/>
              <a:gd name="connsiteY129" fmla="*/ 25011 h 748914"/>
              <a:gd name="connsiteX130" fmla="*/ 634198 w 859027"/>
              <a:gd name="connsiteY130" fmla="*/ 44751 h 748914"/>
              <a:gd name="connsiteX131" fmla="*/ 574867 w 859027"/>
              <a:gd name="connsiteY131" fmla="*/ 134377 h 748914"/>
              <a:gd name="connsiteX132" fmla="*/ 555629 w 859027"/>
              <a:gd name="connsiteY132" fmla="*/ 125675 h 748914"/>
              <a:gd name="connsiteX133" fmla="*/ 520881 w 859027"/>
              <a:gd name="connsiteY133" fmla="*/ 116687 h 748914"/>
              <a:gd name="connsiteX134" fmla="*/ 441272 w 859027"/>
              <a:gd name="connsiteY134" fmla="*/ 0 h 748914"/>
              <a:gd name="connsiteX135" fmla="*/ 516282 w 859027"/>
              <a:gd name="connsiteY135" fmla="*/ 6595 h 748914"/>
              <a:gd name="connsiteX136" fmla="*/ 529321 w 859027"/>
              <a:gd name="connsiteY136" fmla="*/ 9973 h 748914"/>
              <a:gd name="connsiteX137" fmla="*/ 498328 w 859027"/>
              <a:gd name="connsiteY137" fmla="*/ 110853 h 748914"/>
              <a:gd name="connsiteX138" fmla="*/ 494810 w 859027"/>
              <a:gd name="connsiteY138" fmla="*/ 109943 h 748914"/>
              <a:gd name="connsiteX139" fmla="*/ 441272 w 859027"/>
              <a:gd name="connsiteY139" fmla="*/ 105445 h 748914"/>
              <a:gd name="connsiteX140" fmla="*/ 417756 w 859027"/>
              <a:gd name="connsiteY140" fmla="*/ 0 h 748914"/>
              <a:gd name="connsiteX141" fmla="*/ 417756 w 859027"/>
              <a:gd name="connsiteY141" fmla="*/ 105445 h 748914"/>
              <a:gd name="connsiteX142" fmla="*/ 364216 w 859027"/>
              <a:gd name="connsiteY142" fmla="*/ 109943 h 748914"/>
              <a:gd name="connsiteX143" fmla="*/ 360700 w 859027"/>
              <a:gd name="connsiteY143" fmla="*/ 110852 h 748914"/>
              <a:gd name="connsiteX144" fmla="*/ 329751 w 859027"/>
              <a:gd name="connsiteY144" fmla="*/ 10119 h 748914"/>
              <a:gd name="connsiteX145" fmla="*/ 342746 w 859027"/>
              <a:gd name="connsiteY145" fmla="*/ 6595 h 748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859027" h="748914">
                <a:moveTo>
                  <a:pt x="360699" y="638062"/>
                </a:moveTo>
                <a:lnTo>
                  <a:pt x="364216" y="638972"/>
                </a:lnTo>
                <a:lnTo>
                  <a:pt x="417756" y="643470"/>
                </a:lnTo>
                <a:lnTo>
                  <a:pt x="417756" y="748914"/>
                </a:lnTo>
                <a:lnTo>
                  <a:pt x="342746" y="742319"/>
                </a:lnTo>
                <a:lnTo>
                  <a:pt x="329706" y="738942"/>
                </a:lnTo>
                <a:close/>
                <a:moveTo>
                  <a:pt x="498328" y="638062"/>
                </a:moveTo>
                <a:lnTo>
                  <a:pt x="529276" y="738795"/>
                </a:lnTo>
                <a:lnTo>
                  <a:pt x="516282" y="742319"/>
                </a:lnTo>
                <a:lnTo>
                  <a:pt x="441272" y="748914"/>
                </a:lnTo>
                <a:lnTo>
                  <a:pt x="441272" y="643469"/>
                </a:lnTo>
                <a:lnTo>
                  <a:pt x="494810" y="638972"/>
                </a:lnTo>
                <a:close/>
                <a:moveTo>
                  <a:pt x="284161" y="614538"/>
                </a:moveTo>
                <a:lnTo>
                  <a:pt x="303398" y="623239"/>
                </a:lnTo>
                <a:lnTo>
                  <a:pt x="338147" y="632228"/>
                </a:lnTo>
                <a:lnTo>
                  <a:pt x="307156" y="733100"/>
                </a:lnTo>
                <a:lnTo>
                  <a:pt x="271648" y="723903"/>
                </a:lnTo>
                <a:lnTo>
                  <a:pt x="224830" y="704163"/>
                </a:lnTo>
                <a:close/>
                <a:moveTo>
                  <a:pt x="574867" y="614537"/>
                </a:moveTo>
                <a:lnTo>
                  <a:pt x="633540" y="703169"/>
                </a:lnTo>
                <a:lnTo>
                  <a:pt x="597474" y="720300"/>
                </a:lnTo>
                <a:lnTo>
                  <a:pt x="551749" y="732700"/>
                </a:lnTo>
                <a:lnTo>
                  <a:pt x="520881" y="632228"/>
                </a:lnTo>
                <a:lnTo>
                  <a:pt x="555629" y="623239"/>
                </a:lnTo>
                <a:close/>
                <a:moveTo>
                  <a:pt x="215410" y="575689"/>
                </a:moveTo>
                <a:lnTo>
                  <a:pt x="248362" y="598346"/>
                </a:lnTo>
                <a:lnTo>
                  <a:pt x="263264" y="605086"/>
                </a:lnTo>
                <a:lnTo>
                  <a:pt x="204464" y="693910"/>
                </a:lnTo>
                <a:lnTo>
                  <a:pt x="161679" y="668462"/>
                </a:lnTo>
                <a:lnTo>
                  <a:pt x="135260" y="645592"/>
                </a:lnTo>
                <a:close/>
                <a:moveTo>
                  <a:pt x="643616" y="575689"/>
                </a:moveTo>
                <a:lnTo>
                  <a:pt x="724775" y="646472"/>
                </a:lnTo>
                <a:lnTo>
                  <a:pt x="670900" y="685424"/>
                </a:lnTo>
                <a:lnTo>
                  <a:pt x="654198" y="693357"/>
                </a:lnTo>
                <a:lnTo>
                  <a:pt x="595763" y="605086"/>
                </a:lnTo>
                <a:lnTo>
                  <a:pt x="610665" y="598346"/>
                </a:lnTo>
                <a:close/>
                <a:moveTo>
                  <a:pt x="158966" y="522529"/>
                </a:moveTo>
                <a:lnTo>
                  <a:pt x="160847" y="525417"/>
                </a:lnTo>
                <a:lnTo>
                  <a:pt x="197431" y="562366"/>
                </a:lnTo>
                <a:lnTo>
                  <a:pt x="118570" y="631144"/>
                </a:lnTo>
                <a:lnTo>
                  <a:pt x="94431" y="610248"/>
                </a:lnTo>
                <a:lnTo>
                  <a:pt x="63531" y="570584"/>
                </a:lnTo>
                <a:close/>
                <a:moveTo>
                  <a:pt x="700061" y="522528"/>
                </a:moveTo>
                <a:lnTo>
                  <a:pt x="795749" y="570710"/>
                </a:lnTo>
                <a:lnTo>
                  <a:pt x="787424" y="583225"/>
                </a:lnTo>
                <a:lnTo>
                  <a:pt x="741521" y="632072"/>
                </a:lnTo>
                <a:lnTo>
                  <a:pt x="661596" y="562366"/>
                </a:lnTo>
                <a:lnTo>
                  <a:pt x="698179" y="525417"/>
                </a:lnTo>
                <a:close/>
                <a:moveTo>
                  <a:pt x="736521" y="456818"/>
                </a:moveTo>
                <a:lnTo>
                  <a:pt x="841350" y="481316"/>
                </a:lnTo>
                <a:lnTo>
                  <a:pt x="837003" y="495978"/>
                </a:lnTo>
                <a:cubicBezTo>
                  <a:pt x="830902" y="511541"/>
                  <a:pt x="823663" y="526644"/>
                  <a:pt x="815371" y="541210"/>
                </a:cubicBezTo>
                <a:lnTo>
                  <a:pt x="807549" y="552970"/>
                </a:lnTo>
                <a:lnTo>
                  <a:pt x="711676" y="504695"/>
                </a:lnTo>
                <a:lnTo>
                  <a:pt x="728052" y="479553"/>
                </a:lnTo>
                <a:close/>
                <a:moveTo>
                  <a:pt x="122506" y="456818"/>
                </a:moveTo>
                <a:lnTo>
                  <a:pt x="130975" y="479553"/>
                </a:lnTo>
                <a:lnTo>
                  <a:pt x="147351" y="504695"/>
                </a:lnTo>
                <a:lnTo>
                  <a:pt x="51322" y="553049"/>
                </a:lnTo>
                <a:lnTo>
                  <a:pt x="24317" y="501674"/>
                </a:lnTo>
                <a:lnTo>
                  <a:pt x="18085" y="481221"/>
                </a:lnTo>
                <a:close/>
                <a:moveTo>
                  <a:pt x="752273" y="384712"/>
                </a:moveTo>
                <a:lnTo>
                  <a:pt x="859011" y="384712"/>
                </a:lnTo>
                <a:lnTo>
                  <a:pt x="853324" y="440925"/>
                </a:lnTo>
                <a:lnTo>
                  <a:pt x="847236" y="461459"/>
                </a:lnTo>
                <a:lnTo>
                  <a:pt x="743796" y="437286"/>
                </a:lnTo>
                <a:lnTo>
                  <a:pt x="746931" y="428872"/>
                </a:lnTo>
                <a:close/>
                <a:moveTo>
                  <a:pt x="0" y="384712"/>
                </a:moveTo>
                <a:lnTo>
                  <a:pt x="106754" y="384712"/>
                </a:lnTo>
                <a:lnTo>
                  <a:pt x="112096" y="428872"/>
                </a:lnTo>
                <a:lnTo>
                  <a:pt x="115230" y="437286"/>
                </a:lnTo>
                <a:lnTo>
                  <a:pt x="12045" y="461400"/>
                </a:lnTo>
                <a:lnTo>
                  <a:pt x="5498" y="439913"/>
                </a:lnTo>
                <a:close/>
                <a:moveTo>
                  <a:pt x="846982" y="287515"/>
                </a:moveTo>
                <a:lnTo>
                  <a:pt x="853529" y="309000"/>
                </a:lnTo>
                <a:lnTo>
                  <a:pt x="859027" y="364202"/>
                </a:lnTo>
                <a:lnTo>
                  <a:pt x="752273" y="364202"/>
                </a:lnTo>
                <a:lnTo>
                  <a:pt x="746931" y="320043"/>
                </a:lnTo>
                <a:lnTo>
                  <a:pt x="743796" y="311628"/>
                </a:lnTo>
                <a:close/>
                <a:moveTo>
                  <a:pt x="11791" y="287455"/>
                </a:moveTo>
                <a:lnTo>
                  <a:pt x="115230" y="311628"/>
                </a:lnTo>
                <a:lnTo>
                  <a:pt x="112096" y="320043"/>
                </a:lnTo>
                <a:lnTo>
                  <a:pt x="106754" y="364202"/>
                </a:lnTo>
                <a:lnTo>
                  <a:pt x="16" y="364202"/>
                </a:lnTo>
                <a:lnTo>
                  <a:pt x="5703" y="307989"/>
                </a:lnTo>
                <a:close/>
                <a:moveTo>
                  <a:pt x="51478" y="195944"/>
                </a:moveTo>
                <a:lnTo>
                  <a:pt x="147351" y="244219"/>
                </a:lnTo>
                <a:lnTo>
                  <a:pt x="130975" y="269361"/>
                </a:lnTo>
                <a:lnTo>
                  <a:pt x="122506" y="292095"/>
                </a:lnTo>
                <a:lnTo>
                  <a:pt x="17678" y="267598"/>
                </a:lnTo>
                <a:lnTo>
                  <a:pt x="22025" y="252937"/>
                </a:lnTo>
                <a:cubicBezTo>
                  <a:pt x="28125" y="237373"/>
                  <a:pt x="35365" y="222270"/>
                  <a:pt x="43657" y="207703"/>
                </a:cubicBezTo>
                <a:close/>
                <a:moveTo>
                  <a:pt x="807706" y="195865"/>
                </a:moveTo>
                <a:lnTo>
                  <a:pt x="834710" y="247240"/>
                </a:lnTo>
                <a:lnTo>
                  <a:pt x="840943" y="267693"/>
                </a:lnTo>
                <a:lnTo>
                  <a:pt x="736521" y="292096"/>
                </a:lnTo>
                <a:lnTo>
                  <a:pt x="728052" y="269361"/>
                </a:lnTo>
                <a:lnTo>
                  <a:pt x="711676" y="244220"/>
                </a:lnTo>
                <a:close/>
                <a:moveTo>
                  <a:pt x="740458" y="117770"/>
                </a:moveTo>
                <a:lnTo>
                  <a:pt x="764596" y="138666"/>
                </a:lnTo>
                <a:lnTo>
                  <a:pt x="795496" y="178331"/>
                </a:lnTo>
                <a:lnTo>
                  <a:pt x="700061" y="226386"/>
                </a:lnTo>
                <a:lnTo>
                  <a:pt x="698179" y="223498"/>
                </a:lnTo>
                <a:lnTo>
                  <a:pt x="661596" y="186549"/>
                </a:lnTo>
                <a:close/>
                <a:moveTo>
                  <a:pt x="117506" y="116842"/>
                </a:moveTo>
                <a:lnTo>
                  <a:pt x="197431" y="186548"/>
                </a:lnTo>
                <a:lnTo>
                  <a:pt x="160847" y="223498"/>
                </a:lnTo>
                <a:lnTo>
                  <a:pt x="158966" y="226386"/>
                </a:lnTo>
                <a:lnTo>
                  <a:pt x="63279" y="178204"/>
                </a:lnTo>
                <a:lnTo>
                  <a:pt x="71603" y="165688"/>
                </a:lnTo>
                <a:close/>
                <a:moveTo>
                  <a:pt x="204829" y="55556"/>
                </a:moveTo>
                <a:lnTo>
                  <a:pt x="263264" y="143828"/>
                </a:lnTo>
                <a:lnTo>
                  <a:pt x="248362" y="150569"/>
                </a:lnTo>
                <a:lnTo>
                  <a:pt x="215411" y="173225"/>
                </a:lnTo>
                <a:lnTo>
                  <a:pt x="134252" y="102442"/>
                </a:lnTo>
                <a:lnTo>
                  <a:pt x="188127" y="63490"/>
                </a:lnTo>
                <a:close/>
                <a:moveTo>
                  <a:pt x="654564" y="55004"/>
                </a:moveTo>
                <a:lnTo>
                  <a:pt x="697349" y="80452"/>
                </a:lnTo>
                <a:lnTo>
                  <a:pt x="723768" y="103321"/>
                </a:lnTo>
                <a:lnTo>
                  <a:pt x="643616" y="173225"/>
                </a:lnTo>
                <a:lnTo>
                  <a:pt x="610665" y="150569"/>
                </a:lnTo>
                <a:lnTo>
                  <a:pt x="595763" y="143829"/>
                </a:lnTo>
                <a:close/>
                <a:moveTo>
                  <a:pt x="307279" y="16213"/>
                </a:moveTo>
                <a:lnTo>
                  <a:pt x="338147" y="116686"/>
                </a:lnTo>
                <a:lnTo>
                  <a:pt x="303398" y="125675"/>
                </a:lnTo>
                <a:lnTo>
                  <a:pt x="284161" y="134376"/>
                </a:lnTo>
                <a:lnTo>
                  <a:pt x="225487" y="45744"/>
                </a:lnTo>
                <a:lnTo>
                  <a:pt x="261553" y="28614"/>
                </a:lnTo>
                <a:close/>
                <a:moveTo>
                  <a:pt x="551872" y="15814"/>
                </a:moveTo>
                <a:lnTo>
                  <a:pt x="587380" y="25011"/>
                </a:lnTo>
                <a:lnTo>
                  <a:pt x="634198" y="44751"/>
                </a:lnTo>
                <a:lnTo>
                  <a:pt x="574867" y="134377"/>
                </a:lnTo>
                <a:lnTo>
                  <a:pt x="555629" y="125675"/>
                </a:lnTo>
                <a:lnTo>
                  <a:pt x="520881" y="116687"/>
                </a:lnTo>
                <a:close/>
                <a:moveTo>
                  <a:pt x="441272" y="0"/>
                </a:moveTo>
                <a:lnTo>
                  <a:pt x="516282" y="6595"/>
                </a:lnTo>
                <a:lnTo>
                  <a:pt x="529321" y="9973"/>
                </a:lnTo>
                <a:lnTo>
                  <a:pt x="498328" y="110853"/>
                </a:lnTo>
                <a:lnTo>
                  <a:pt x="494810" y="109943"/>
                </a:lnTo>
                <a:lnTo>
                  <a:pt x="441272" y="105445"/>
                </a:lnTo>
                <a:close/>
                <a:moveTo>
                  <a:pt x="417756" y="0"/>
                </a:moveTo>
                <a:lnTo>
                  <a:pt x="417756" y="105445"/>
                </a:lnTo>
                <a:lnTo>
                  <a:pt x="364216" y="109943"/>
                </a:lnTo>
                <a:lnTo>
                  <a:pt x="360700" y="110852"/>
                </a:lnTo>
                <a:lnTo>
                  <a:pt x="329751" y="10119"/>
                </a:lnTo>
                <a:lnTo>
                  <a:pt x="342746" y="6595"/>
                </a:lnTo>
                <a:close/>
              </a:path>
            </a:pathLst>
          </a:custGeom>
          <a:solidFill>
            <a:srgbClr val="0E807D"/>
          </a:solidFill>
          <a:ln>
            <a:solidFill>
              <a:srgbClr val="0E807D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/>
            <a:r>
              <a:rPr lang="en-US" altLang="ko-KR" sz="1600" b="1" dirty="0">
                <a:solidFill>
                  <a:srgbClr val="0E807D"/>
                </a:solidFill>
              </a:rPr>
              <a:t>100%</a:t>
            </a:r>
            <a:endParaRPr lang="ko-KR" altLang="en-US" sz="1600" b="1" dirty="0">
              <a:solidFill>
                <a:srgbClr val="0E807D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774016" y="3923744"/>
            <a:ext cx="203075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* </a:t>
            </a:r>
            <a:r>
              <a:rPr lang="ko-KR" altLang="en-US" sz="900" spc="-80" dirty="0" err="1">
                <a:latin typeface="+mn-ea"/>
              </a:rPr>
              <a:t>기재부</a:t>
            </a:r>
            <a:r>
              <a:rPr lang="ko-KR" altLang="en-US" sz="900" spc="-80" dirty="0">
                <a:latin typeface="+mn-ea"/>
              </a:rPr>
              <a:t> 경영평가  대상 사업 기준</a:t>
            </a:r>
          </a:p>
        </p:txBody>
      </p:sp>
      <p:grpSp>
        <p:nvGrpSpPr>
          <p:cNvPr id="30" name="그룹 29"/>
          <p:cNvGrpSpPr/>
          <p:nvPr/>
        </p:nvGrpSpPr>
        <p:grpSpPr>
          <a:xfrm>
            <a:off x="9414307" y="2969206"/>
            <a:ext cx="1692000" cy="1156910"/>
            <a:chOff x="6737125" y="2745883"/>
            <a:chExt cx="1692000" cy="1156910"/>
          </a:xfrm>
        </p:grpSpPr>
        <p:grpSp>
          <p:nvGrpSpPr>
            <p:cNvPr id="31" name="그룹 30"/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6617292" y="2895485"/>
                <a:ext cx="468000" cy="36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38" name="직선 연결선 37"/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2" name="직사각형 31"/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’26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6873639" y="2957249"/>
              <a:ext cx="60785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1,454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7644688" y="2745883"/>
              <a:ext cx="68801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E807D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1,574</a:t>
              </a:r>
              <a:endParaRPr lang="ko-KR" altLang="en-US" sz="1400" dirty="0">
                <a:solidFill>
                  <a:srgbClr val="0E807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10807468" y="2725814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</a:t>
            </a:r>
            <a:r>
              <a:rPr lang="ko-KR" altLang="en-US" sz="900" spc="-80" dirty="0">
                <a:latin typeface="+mn-ea"/>
              </a:rPr>
              <a:t>억원</a:t>
            </a:r>
            <a:r>
              <a:rPr lang="en-US" altLang="ko-KR" sz="900" spc="-80" dirty="0">
                <a:latin typeface="+mn-ea"/>
              </a:rPr>
              <a:t>)</a:t>
            </a:r>
            <a:endParaRPr lang="ko-KR" altLang="en-US" sz="900" spc="-80" dirty="0">
              <a:latin typeface="+mn-ea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6674354" y="5055734"/>
            <a:ext cx="1692000" cy="1156910"/>
            <a:chOff x="6737125" y="2745883"/>
            <a:chExt cx="1692000" cy="1156910"/>
          </a:xfrm>
        </p:grpSpPr>
        <p:grpSp>
          <p:nvGrpSpPr>
            <p:cNvPr id="60" name="그룹 59"/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65" name="직사각형 64"/>
              <p:cNvSpPr/>
              <p:nvPr/>
            </p:nvSpPr>
            <p:spPr>
              <a:xfrm>
                <a:off x="6617292" y="2895485"/>
                <a:ext cx="468000" cy="36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66" name="직사각형 65"/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67" name="직선 연결선 66"/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1" name="직사각형 60"/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6943370" y="2957249"/>
              <a:ext cx="46839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747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7644687" y="2745883"/>
              <a:ext cx="68801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E807D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1,607</a:t>
              </a:r>
              <a:endParaRPr lang="ko-KR" altLang="en-US" sz="1400" dirty="0">
                <a:solidFill>
                  <a:srgbClr val="0E807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68" name="직사각형 67"/>
          <p:cNvSpPr/>
          <p:nvPr/>
        </p:nvSpPr>
        <p:spPr>
          <a:xfrm>
            <a:off x="8067515" y="4812342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</a:t>
            </a:r>
            <a:r>
              <a:rPr lang="ko-KR" altLang="en-US" sz="900" spc="-80" dirty="0">
                <a:latin typeface="+mn-ea"/>
              </a:rPr>
              <a:t>억원</a:t>
            </a:r>
            <a:r>
              <a:rPr lang="en-US" altLang="ko-KR" sz="900" spc="-80" dirty="0">
                <a:latin typeface="+mn-ea"/>
              </a:rPr>
              <a:t>)</a:t>
            </a:r>
            <a:endParaRPr lang="ko-KR" altLang="en-US" sz="900" spc="-80" dirty="0">
              <a:latin typeface="+mn-ea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3EC1033A-F576-4F85-B783-B809AFAD7623}"/>
              </a:ext>
            </a:extLst>
          </p:cNvPr>
          <p:cNvSpPr/>
          <p:nvPr/>
        </p:nvSpPr>
        <p:spPr>
          <a:xfrm>
            <a:off x="9591302" y="4843262"/>
            <a:ext cx="1326004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신규건설 매출 목표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3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20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898</a:t>
            </a:r>
            <a:r>
              <a:rPr lang="ko-KR" altLang="en-US" sz="20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억원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EA308FF3-E008-471C-B466-820659089827}"/>
              </a:ext>
            </a:extLst>
          </p:cNvPr>
          <p:cNvSpPr/>
          <p:nvPr/>
        </p:nvSpPr>
        <p:spPr>
          <a:xfrm>
            <a:off x="9632695" y="5474204"/>
            <a:ext cx="1229824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고객만족도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3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20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95</a:t>
            </a:r>
            <a:r>
              <a:rPr lang="ko-KR" altLang="en-US" sz="20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점 이상</a:t>
            </a:r>
          </a:p>
        </p:txBody>
      </p:sp>
    </p:spTree>
    <p:extLst>
      <p:ext uri="{BB962C8B-B14F-4D97-AF65-F5344CB8AC3E}">
        <p14:creationId xmlns:p14="http://schemas.microsoft.com/office/powerpoint/2010/main" val="2698763550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DB23615-EF97-EBFD-C0B9-48C0B4856251}"/>
              </a:ext>
            </a:extLst>
          </p:cNvPr>
          <p:cNvSpPr txBox="1"/>
          <p:nvPr/>
        </p:nvSpPr>
        <p:spPr>
          <a:xfrm>
            <a:off x="1504159" y="171472"/>
            <a:ext cx="4893968" cy="55399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kern="0" spc="-15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전략방향별</a:t>
            </a:r>
            <a:r>
              <a:rPr lang="ko-KR" altLang="en-US" sz="3600" b="1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세부 추진계획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B4C0F-4EA1-23A2-95A2-F0B1DBD0E883}"/>
              </a:ext>
            </a:extLst>
          </p:cNvPr>
          <p:cNvSpPr txBox="1"/>
          <p:nvPr/>
        </p:nvSpPr>
        <p:spPr>
          <a:xfrm>
            <a:off x="580900" y="94533"/>
            <a:ext cx="671979" cy="707886"/>
          </a:xfrm>
          <a:prstGeom prst="rect">
            <a:avLst/>
          </a:prstGeom>
          <a:noFill/>
        </p:spPr>
        <p:txBody>
          <a:bodyPr wrap="none" anchor="ctr" anchorCtr="0">
            <a:spAutoFit/>
          </a:bodyPr>
          <a:lstStyle/>
          <a:p>
            <a:pPr algn="ctr"/>
            <a:r>
              <a:rPr lang="en-US" altLang="ko-KR" sz="40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Ⅲ</a:t>
            </a:r>
            <a:endParaRPr lang="ko-KR" altLang="en-US" sz="4000" spc="-5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028306" y="1242279"/>
            <a:ext cx="3898670" cy="470144"/>
          </a:xfrm>
          <a:prstGeom prst="rect">
            <a:avLst/>
          </a:prstGeom>
          <a:noFill/>
          <a:ln w="15875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63500" sx="102000" sy="102000" algn="ctr" rotWithShape="0">
              <a:srgbClr val="09C7E1">
                <a:alpha val="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1600" spc="-50" dirty="0" err="1">
                <a:solidFill>
                  <a:schemeClr val="tx1"/>
                </a:solidFill>
                <a:latin typeface="페이북 Medium" panose="00000600000000000000" pitchFamily="2" charset="-127"/>
                <a:ea typeface="페이북 Medium" panose="00000600000000000000" pitchFamily="2" charset="-127"/>
              </a:rPr>
              <a:t>보유역량</a:t>
            </a:r>
            <a:r>
              <a:rPr lang="ko-KR" altLang="en-US" sz="1600" spc="-50" dirty="0">
                <a:solidFill>
                  <a:schemeClr val="tx1"/>
                </a:solidFill>
                <a:latin typeface="페이북 Medium" panose="00000600000000000000" pitchFamily="2" charset="-127"/>
                <a:ea typeface="페이북 Medium" panose="00000600000000000000" pitchFamily="2" charset="-127"/>
              </a:rPr>
              <a:t> 활용 </a:t>
            </a:r>
            <a:r>
              <a:rPr lang="ko-KR" altLang="en-US" sz="2000" b="1" spc="-50" dirty="0">
                <a:solidFill>
                  <a:schemeClr val="accent5">
                    <a:lumMod val="75000"/>
                  </a:schemeClr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미래사업 성장 기반 조성</a:t>
            </a:r>
          </a:p>
        </p:txBody>
      </p:sp>
      <p:sp>
        <p:nvSpPr>
          <p:cNvPr id="22" name="사각형: 잘린 한쪽 모서리 163">
            <a:extLst>
              <a:ext uri="{FF2B5EF4-FFF2-40B4-BE49-F238E27FC236}">
                <a16:creationId xmlns:a16="http://schemas.microsoft.com/office/drawing/2014/main" id="{80B79084-EC71-4C16-69BC-AB697235D30D}"/>
              </a:ext>
            </a:extLst>
          </p:cNvPr>
          <p:cNvSpPr/>
          <p:nvPr/>
        </p:nvSpPr>
        <p:spPr>
          <a:xfrm rot="16200000">
            <a:off x="1111663" y="795780"/>
            <a:ext cx="470144" cy="1363141"/>
          </a:xfrm>
          <a:prstGeom prst="snip1Rect">
            <a:avLst>
              <a:gd name="adj" fmla="val 15385"/>
            </a:avLst>
          </a:prstGeom>
          <a:solidFill>
            <a:srgbClr val="09C7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50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B8B68166-1417-637E-8815-DC18AB121EB4}"/>
              </a:ext>
            </a:extLst>
          </p:cNvPr>
          <p:cNvSpPr txBox="1"/>
          <p:nvPr/>
        </p:nvSpPr>
        <p:spPr>
          <a:xfrm>
            <a:off x="731181" y="1319227"/>
            <a:ext cx="1231107" cy="33855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defTabSz="457200" fontAlgn="base" latinLnBrk="0">
              <a:defRPr/>
            </a:pPr>
            <a:r>
              <a:rPr lang="ko-KR" altLang="en-US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전략방향</a:t>
            </a:r>
            <a:r>
              <a:rPr lang="en-US" altLang="ko-KR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2</a:t>
            </a:r>
            <a:endParaRPr lang="ko-KR" altLang="en-US" sz="220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latin typeface="페이북 ExtraBold" panose="00000800000000000000" pitchFamily="2" charset="-127"/>
              <a:ea typeface="페이북 Extra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2118043"/>
            <a:ext cx="4538102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ko-KR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SMR 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기술개발 및 협업을 통한 시장 선점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3596207"/>
            <a:ext cx="4483600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ko-KR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AX 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기반 지능형 엔지니어링 플랫폼 구축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5398262"/>
            <a:ext cx="3672480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에너지신사업 자체 수행기반 확보</a:t>
            </a:r>
          </a:p>
        </p:txBody>
      </p:sp>
      <p:grpSp>
        <p:nvGrpSpPr>
          <p:cNvPr id="76" name="그룹 75"/>
          <p:cNvGrpSpPr/>
          <p:nvPr/>
        </p:nvGrpSpPr>
        <p:grpSpPr>
          <a:xfrm>
            <a:off x="6066195" y="1795548"/>
            <a:ext cx="5623398" cy="4705006"/>
            <a:chOff x="916890" y="595783"/>
            <a:chExt cx="4571254" cy="4705006"/>
          </a:xfrm>
        </p:grpSpPr>
        <p:sp>
          <p:nvSpPr>
            <p:cNvPr id="77" name="사각형: 둥근 위쪽 모서리 320">
              <a:extLst>
                <a:ext uri="{FF2B5EF4-FFF2-40B4-BE49-F238E27FC236}">
                  <a16:creationId xmlns:a16="http://schemas.microsoft.com/office/drawing/2014/main" id="{B273674A-27D2-4E5C-A957-E1FCD0604997}"/>
                </a:ext>
              </a:extLst>
            </p:cNvPr>
            <p:cNvSpPr/>
            <p:nvPr/>
          </p:nvSpPr>
          <p:spPr>
            <a:xfrm rot="16200000">
              <a:off x="1007497" y="821216"/>
              <a:ext cx="4389122" cy="457002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9C7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78" name="사각형: 둥근 위쪽 모서리 155"/>
            <p:cNvSpPr/>
            <p:nvPr/>
          </p:nvSpPr>
          <p:spPr>
            <a:xfrm>
              <a:off x="916890" y="595783"/>
              <a:ext cx="1049570" cy="314842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09C7E1"/>
            </a:solidFill>
            <a:ln w="19050">
              <a:solidFill>
                <a:srgbClr val="09C7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pc="-50" dirty="0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주요 </a:t>
              </a:r>
              <a:r>
                <a:rPr lang="ko-KR" altLang="en-US" sz="1400" spc="-50" dirty="0" err="1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목표지표</a:t>
              </a:r>
              <a:endParaRPr lang="ko-KR" altLang="en-US" sz="2000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21DB44D5-9D10-6426-5B78-740D3B110FE0}"/>
                </a:ext>
              </a:extLst>
            </p:cNvPr>
            <p:cNvSpPr/>
            <p:nvPr/>
          </p:nvSpPr>
          <p:spPr>
            <a:xfrm rot="16200000" flipH="1">
              <a:off x="3166598" y="2979241"/>
              <a:ext cx="72000" cy="4571093"/>
            </a:xfrm>
            <a:prstGeom prst="rect">
              <a:avLst/>
            </a:prstGeom>
            <a:solidFill>
              <a:srgbClr val="09C7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209167" y="2653489"/>
            <a:ext cx="2603404" cy="1494562"/>
          </a:xfrm>
          <a:prstGeom prst="rect">
            <a:avLst/>
          </a:prstGeom>
          <a:solidFill>
            <a:srgbClr val="09C7E1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2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209167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C7E1">
                <a:alpha val="78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BANDI </a:t>
            </a:r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설계 완성도</a:t>
            </a:r>
          </a:p>
        </p:txBody>
      </p:sp>
      <p:sp>
        <p:nvSpPr>
          <p:cNvPr id="84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936501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C7E1">
                <a:alpha val="78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설계문서</a:t>
            </a:r>
            <a:r>
              <a:rPr lang="en-US" altLang="ko-KR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/</a:t>
            </a:r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도면 데이터 정형화</a:t>
            </a:r>
          </a:p>
        </p:txBody>
      </p:sp>
      <p:pic>
        <p:nvPicPr>
          <p:cNvPr id="26" name="그래픽 295">
            <a:extLst>
              <a:ext uri="{FF2B5EF4-FFF2-40B4-BE49-F238E27FC236}">
                <a16:creationId xmlns:a16="http://schemas.microsoft.com/office/drawing/2014/main" id="{D0F92FBB-FCBA-26B2-1D3B-261EB9212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627" y="2108131"/>
            <a:ext cx="327600" cy="327600"/>
          </a:xfrm>
          <a:prstGeom prst="rect">
            <a:avLst/>
          </a:prstGeom>
        </p:spPr>
      </p:pic>
      <p:pic>
        <p:nvPicPr>
          <p:cNvPr id="27" name="그래픽 295">
            <a:extLst>
              <a:ext uri="{FF2B5EF4-FFF2-40B4-BE49-F238E27FC236}">
                <a16:creationId xmlns:a16="http://schemas.microsoft.com/office/drawing/2014/main" id="{D0F92FBB-FCBA-26B2-1D3B-261EB9212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4622" y="3576384"/>
            <a:ext cx="327600" cy="327600"/>
          </a:xfrm>
          <a:prstGeom prst="rect">
            <a:avLst/>
          </a:prstGeom>
        </p:spPr>
      </p:pic>
      <p:pic>
        <p:nvPicPr>
          <p:cNvPr id="28" name="그래픽 295">
            <a:extLst>
              <a:ext uri="{FF2B5EF4-FFF2-40B4-BE49-F238E27FC236}">
                <a16:creationId xmlns:a16="http://schemas.microsoft.com/office/drawing/2014/main" id="{D0F92FBB-FCBA-26B2-1D3B-261EB9212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627" y="5378439"/>
            <a:ext cx="327600" cy="3276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7" y="2427735"/>
            <a:ext cx="3951403" cy="664797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소형원자로 사업 시장 진출 기회 확보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한전기술 독자모델 기술확보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8" y="3914983"/>
            <a:ext cx="4490012" cy="1329595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AX 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기반 설계 플랫폼 구축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AI 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활용 엔지니어링 고도화 기술개발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전사적 </a:t>
            </a: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AI 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핵심역량 확보 및 서비스 고도화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ko-KR" altLang="en-US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7" y="5695000"/>
            <a:ext cx="3441648" cy="664797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구매사업 활성화 대응 역량 강화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ko-KR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WtE</a:t>
            </a: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자체 수행기반 확보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6645870" y="2947399"/>
            <a:ext cx="1692000" cy="1156910"/>
            <a:chOff x="6737125" y="2745883"/>
            <a:chExt cx="1692000" cy="1156910"/>
          </a:xfrm>
        </p:grpSpPr>
        <p:grpSp>
          <p:nvGrpSpPr>
            <p:cNvPr id="32" name="그룹 31"/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37" name="직사각형 36"/>
              <p:cNvSpPr/>
              <p:nvPr/>
            </p:nvSpPr>
            <p:spPr>
              <a:xfrm>
                <a:off x="6617292" y="2895485"/>
                <a:ext cx="468000" cy="36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39" name="직선 연결선 38"/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3" name="직사각형 32"/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6990658" y="2957249"/>
              <a:ext cx="37382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20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7785752" y="2745883"/>
              <a:ext cx="40588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E807D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25</a:t>
              </a:r>
              <a:endParaRPr lang="ko-KR" altLang="en-US" sz="1400" dirty="0">
                <a:solidFill>
                  <a:srgbClr val="0E807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40" name="직사각형 39"/>
          <p:cNvSpPr/>
          <p:nvPr/>
        </p:nvSpPr>
        <p:spPr>
          <a:xfrm>
            <a:off x="8039031" y="2704007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%)</a:t>
            </a:r>
            <a:endParaRPr lang="ko-KR" altLang="en-US" sz="900" spc="-80" dirty="0">
              <a:latin typeface="+mn-ea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200D1B5D-245A-462F-8C52-1F979198234D}"/>
              </a:ext>
            </a:extLst>
          </p:cNvPr>
          <p:cNvSpPr/>
          <p:nvPr/>
        </p:nvSpPr>
        <p:spPr>
          <a:xfrm>
            <a:off x="8943906" y="2678887"/>
            <a:ext cx="2603404" cy="1494562"/>
          </a:xfrm>
          <a:prstGeom prst="rect">
            <a:avLst/>
          </a:prstGeom>
          <a:solidFill>
            <a:srgbClr val="09C7E1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0E6EF159-7F3F-4CFD-884F-700384B78DAC}"/>
              </a:ext>
            </a:extLst>
          </p:cNvPr>
          <p:cNvGrpSpPr/>
          <p:nvPr/>
        </p:nvGrpSpPr>
        <p:grpSpPr>
          <a:xfrm>
            <a:off x="9380609" y="2972797"/>
            <a:ext cx="1692000" cy="1156910"/>
            <a:chOff x="6737125" y="2745883"/>
            <a:chExt cx="1692000" cy="1156910"/>
          </a:xfrm>
        </p:grpSpPr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93FB4CC2-2899-4960-BBD9-CBFA5321608D}"/>
                </a:ext>
              </a:extLst>
            </p:cNvPr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A091BFEA-8FF2-498E-8FCE-FCE604D12353}"/>
                  </a:ext>
                </a:extLst>
              </p:cNvPr>
              <p:cNvSpPr/>
              <p:nvPr/>
            </p:nvSpPr>
            <p:spPr>
              <a:xfrm>
                <a:off x="6617292" y="2895485"/>
                <a:ext cx="468000" cy="36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941417CB-6918-47D8-B64F-C651C68C3771}"/>
                  </a:ext>
                </a:extLst>
              </p:cNvPr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54" name="직선 연결선 53">
                <a:extLst>
                  <a:ext uri="{FF2B5EF4-FFF2-40B4-BE49-F238E27FC236}">
                    <a16:creationId xmlns:a16="http://schemas.microsoft.com/office/drawing/2014/main" id="{045BC672-FDE0-4C20-AB6D-B1A25D19AAA8}"/>
                  </a:ext>
                </a:extLst>
              </p:cNvPr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69EB980A-0E8C-4AA2-9A49-12C2828E461C}"/>
                </a:ext>
              </a:extLst>
            </p:cNvPr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8A3EFA90-0C47-4994-9EFB-32EC908547F1}"/>
                </a:ext>
              </a:extLst>
            </p:cNvPr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A7908D05-77F3-4022-9B41-6FD84C5B23B4}"/>
                </a:ext>
              </a:extLst>
            </p:cNvPr>
            <p:cNvSpPr/>
            <p:nvPr/>
          </p:nvSpPr>
          <p:spPr>
            <a:xfrm>
              <a:off x="7037946" y="2957249"/>
              <a:ext cx="27924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5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B3518F64-293E-47B2-AC2D-9EDE2BA7A361}"/>
                </a:ext>
              </a:extLst>
            </p:cNvPr>
            <p:cNvSpPr/>
            <p:nvPr/>
          </p:nvSpPr>
          <p:spPr>
            <a:xfrm>
              <a:off x="7785752" y="2745883"/>
              <a:ext cx="40588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E807D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15</a:t>
              </a:r>
              <a:endParaRPr lang="ko-KR" altLang="en-US" sz="1400" dirty="0">
                <a:solidFill>
                  <a:srgbClr val="0E807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BF5ECBB7-25E2-4660-B2E2-986AA6D14311}"/>
              </a:ext>
            </a:extLst>
          </p:cNvPr>
          <p:cNvSpPr/>
          <p:nvPr/>
        </p:nvSpPr>
        <p:spPr>
          <a:xfrm>
            <a:off x="10773770" y="2729405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%)</a:t>
            </a:r>
            <a:endParaRPr lang="ko-KR" altLang="en-US" sz="900" spc="-80" dirty="0">
              <a:latin typeface="+mn-ea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F581D7E6-0FAB-42B4-9FDF-A1F73D5B0F35}"/>
              </a:ext>
            </a:extLst>
          </p:cNvPr>
          <p:cNvSpPr/>
          <p:nvPr/>
        </p:nvSpPr>
        <p:spPr>
          <a:xfrm>
            <a:off x="6209165" y="4787092"/>
            <a:ext cx="2603404" cy="1494562"/>
          </a:xfrm>
          <a:prstGeom prst="rect">
            <a:avLst/>
          </a:prstGeom>
          <a:solidFill>
            <a:srgbClr val="09C7E1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57" name="사각형: 둥근 모서리 213">
            <a:extLst>
              <a:ext uri="{FF2B5EF4-FFF2-40B4-BE49-F238E27FC236}">
                <a16:creationId xmlns:a16="http://schemas.microsoft.com/office/drawing/2014/main" id="{2F821714-D633-4401-8A6C-08B843D398C2}"/>
              </a:ext>
            </a:extLst>
          </p:cNvPr>
          <p:cNvSpPr/>
          <p:nvPr/>
        </p:nvSpPr>
        <p:spPr bwMode="ltGray">
          <a:xfrm>
            <a:off x="6209165" y="4405192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C7E1">
                <a:alpha val="78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AI </a:t>
            </a:r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활용 강화</a:t>
            </a:r>
          </a:p>
        </p:txBody>
      </p:sp>
      <p:sp>
        <p:nvSpPr>
          <p:cNvPr id="58" name="사각형: 둥근 모서리 213">
            <a:extLst>
              <a:ext uri="{FF2B5EF4-FFF2-40B4-BE49-F238E27FC236}">
                <a16:creationId xmlns:a16="http://schemas.microsoft.com/office/drawing/2014/main" id="{3097D90F-35AC-420A-ACBD-E4C224B8BE36}"/>
              </a:ext>
            </a:extLst>
          </p:cNvPr>
          <p:cNvSpPr/>
          <p:nvPr/>
        </p:nvSpPr>
        <p:spPr bwMode="ltGray">
          <a:xfrm>
            <a:off x="8936499" y="4405192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C7E1">
                <a:alpha val="78000"/>
              </a:srgb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31859C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신기술사업 매출액</a:t>
            </a: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077BD434-DAA1-4651-99ED-1BAF6C2B7831}"/>
              </a:ext>
            </a:extLst>
          </p:cNvPr>
          <p:cNvSpPr/>
          <p:nvPr/>
        </p:nvSpPr>
        <p:spPr>
          <a:xfrm>
            <a:off x="8933733" y="4771597"/>
            <a:ext cx="2603404" cy="1494562"/>
          </a:xfrm>
          <a:prstGeom prst="rect">
            <a:avLst/>
          </a:prstGeom>
          <a:solidFill>
            <a:srgbClr val="09C7E1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BE60D6F7-D8A1-4AB7-87BC-9CB2A72AFFAD}"/>
              </a:ext>
            </a:extLst>
          </p:cNvPr>
          <p:cNvSpPr/>
          <p:nvPr/>
        </p:nvSpPr>
        <p:spPr>
          <a:xfrm>
            <a:off x="10773768" y="4863008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</a:t>
            </a:r>
            <a:r>
              <a:rPr lang="ko-KR" altLang="en-US" sz="900" spc="-80" dirty="0">
                <a:latin typeface="+mn-ea"/>
              </a:rPr>
              <a:t>억원</a:t>
            </a:r>
            <a:r>
              <a:rPr lang="en-US" altLang="ko-KR" sz="900" spc="-80" dirty="0">
                <a:latin typeface="+mn-ea"/>
              </a:rPr>
              <a:t>)</a:t>
            </a:r>
            <a:endParaRPr lang="ko-KR" altLang="en-US" sz="900" spc="-80" dirty="0">
              <a:latin typeface="+mn-ea"/>
            </a:endParaRPr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65DCF46C-5DE3-46AB-B73F-AF898088042B}"/>
              </a:ext>
            </a:extLst>
          </p:cNvPr>
          <p:cNvGrpSpPr/>
          <p:nvPr/>
        </p:nvGrpSpPr>
        <p:grpSpPr>
          <a:xfrm>
            <a:off x="9380607" y="5106400"/>
            <a:ext cx="1692000" cy="1156910"/>
            <a:chOff x="6737125" y="2745883"/>
            <a:chExt cx="1692000" cy="1156910"/>
          </a:xfrm>
        </p:grpSpPr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33A45430-B68C-47B7-9C0C-88488E770FE7}"/>
                </a:ext>
              </a:extLst>
            </p:cNvPr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86" name="직사각형 85">
                <a:extLst>
                  <a:ext uri="{FF2B5EF4-FFF2-40B4-BE49-F238E27FC236}">
                    <a16:creationId xmlns:a16="http://schemas.microsoft.com/office/drawing/2014/main" id="{9A893248-7B39-46A4-BFC0-EED2EBAD6443}"/>
                  </a:ext>
                </a:extLst>
              </p:cNvPr>
              <p:cNvSpPr/>
              <p:nvPr/>
            </p:nvSpPr>
            <p:spPr>
              <a:xfrm>
                <a:off x="6617292" y="2895485"/>
                <a:ext cx="468000" cy="36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F24A16A2-B4F3-4A3E-B7B0-752C9E99A014}"/>
                  </a:ext>
                </a:extLst>
              </p:cNvPr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id="{782F29C1-14A6-457B-BB36-4F9EA783953F}"/>
                  </a:ext>
                </a:extLst>
              </p:cNvPr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5015C962-B07E-4C10-9CE1-9EE62C234936}"/>
                </a:ext>
              </a:extLst>
            </p:cNvPr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7BBF5267-994D-4FE2-A848-315066454F82}"/>
                </a:ext>
              </a:extLst>
            </p:cNvPr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7AC5377C-F46F-4B9C-802E-C2DB24135142}"/>
                </a:ext>
              </a:extLst>
            </p:cNvPr>
            <p:cNvSpPr/>
            <p:nvPr/>
          </p:nvSpPr>
          <p:spPr>
            <a:xfrm>
              <a:off x="6943370" y="2957249"/>
              <a:ext cx="46839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258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6AA66F6B-CF18-4429-AFC3-B69DE602AA28}"/>
                </a:ext>
              </a:extLst>
            </p:cNvPr>
            <p:cNvSpPr/>
            <p:nvPr/>
          </p:nvSpPr>
          <p:spPr>
            <a:xfrm>
              <a:off x="7644688" y="2745883"/>
              <a:ext cx="68801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E807D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1,050</a:t>
              </a:r>
              <a:endParaRPr lang="ko-KR" altLang="en-US" sz="1400" dirty="0">
                <a:solidFill>
                  <a:srgbClr val="0E807D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B1FC0251-9CD7-4D59-AF7F-9F1243392B7E}"/>
              </a:ext>
            </a:extLst>
          </p:cNvPr>
          <p:cNvSpPr/>
          <p:nvPr/>
        </p:nvSpPr>
        <p:spPr>
          <a:xfrm>
            <a:off x="6177095" y="4887936"/>
            <a:ext cx="269496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AI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활용 엔지니어링 고도화 기술 특허 등록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3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20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10</a:t>
            </a:r>
            <a:r>
              <a:rPr lang="ko-KR" altLang="en-US" sz="16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건</a:t>
            </a:r>
            <a:endParaRPr lang="ko-KR" altLang="en-US" sz="2000" dirty="0">
              <a:solidFill>
                <a:srgbClr val="052F55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6C4EFFDC-887B-4B58-ADAA-FA03883CB807}"/>
              </a:ext>
            </a:extLst>
          </p:cNvPr>
          <p:cNvSpPr/>
          <p:nvPr/>
        </p:nvSpPr>
        <p:spPr>
          <a:xfrm>
            <a:off x="6317208" y="5573315"/>
            <a:ext cx="2428870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기관 자체 생성형 </a:t>
            </a:r>
            <a:r>
              <a:rPr lang="en-US" altLang="ko-KR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AI 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전사 업무 활용률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3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20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10</a:t>
            </a:r>
            <a:r>
              <a:rPr lang="en-US" altLang="ko-KR" sz="160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%</a:t>
            </a:r>
            <a:endParaRPr lang="ko-KR" altLang="en-US" sz="2000" dirty="0">
              <a:solidFill>
                <a:srgbClr val="052F55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72656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DB23615-EF97-EBFD-C0B9-48C0B4856251}"/>
              </a:ext>
            </a:extLst>
          </p:cNvPr>
          <p:cNvSpPr txBox="1"/>
          <p:nvPr/>
        </p:nvSpPr>
        <p:spPr>
          <a:xfrm>
            <a:off x="1504159" y="171472"/>
            <a:ext cx="4893968" cy="55399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kern="0" spc="-15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전략방향별</a:t>
            </a:r>
            <a:r>
              <a:rPr lang="ko-KR" altLang="en-US" sz="3600" b="1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세부 추진계획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B4C0F-4EA1-23A2-95A2-F0B1DBD0E883}"/>
              </a:ext>
            </a:extLst>
          </p:cNvPr>
          <p:cNvSpPr txBox="1"/>
          <p:nvPr/>
        </p:nvSpPr>
        <p:spPr>
          <a:xfrm>
            <a:off x="580900" y="94533"/>
            <a:ext cx="671979" cy="707886"/>
          </a:xfrm>
          <a:prstGeom prst="rect">
            <a:avLst/>
          </a:prstGeom>
          <a:noFill/>
        </p:spPr>
        <p:txBody>
          <a:bodyPr wrap="none" anchor="ctr" anchorCtr="0">
            <a:spAutoFit/>
          </a:bodyPr>
          <a:lstStyle/>
          <a:p>
            <a:pPr algn="ctr"/>
            <a:r>
              <a:rPr lang="en-US" altLang="ko-KR" sz="40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Ⅲ</a:t>
            </a:r>
            <a:endParaRPr lang="ko-KR" altLang="en-US" sz="4000" spc="-5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028305" y="1242279"/>
            <a:ext cx="4121594" cy="470144"/>
          </a:xfrm>
          <a:prstGeom prst="rect">
            <a:avLst/>
          </a:prstGeom>
          <a:noFill/>
          <a:ln w="15875">
            <a:solidFill>
              <a:srgbClr val="CFEFFD"/>
            </a:solidFill>
          </a:ln>
          <a:effectLst>
            <a:outerShdw blurRad="63500" sx="102000" sy="102000" algn="ctr" rotWithShape="0">
              <a:srgbClr val="099EE1">
                <a:alpha val="2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1600" spc="-50" dirty="0">
                <a:solidFill>
                  <a:schemeClr val="tx1"/>
                </a:solidFill>
                <a:latin typeface="페이북 Medium" panose="00000600000000000000" pitchFamily="2" charset="-127"/>
                <a:ea typeface="페이북 Medium" panose="00000600000000000000" pitchFamily="2" charset="-127"/>
              </a:rPr>
              <a:t>기술사업화 중심 </a:t>
            </a:r>
            <a:r>
              <a:rPr lang="ko-KR" altLang="en-US" sz="2000" b="1" spc="-50" dirty="0">
                <a:solidFill>
                  <a:srgbClr val="099EE1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에너지기술 경쟁력 확보</a:t>
            </a:r>
          </a:p>
        </p:txBody>
      </p:sp>
      <p:sp>
        <p:nvSpPr>
          <p:cNvPr id="22" name="사각형: 잘린 한쪽 모서리 163">
            <a:extLst>
              <a:ext uri="{FF2B5EF4-FFF2-40B4-BE49-F238E27FC236}">
                <a16:creationId xmlns:a16="http://schemas.microsoft.com/office/drawing/2014/main" id="{80B79084-EC71-4C16-69BC-AB697235D30D}"/>
              </a:ext>
            </a:extLst>
          </p:cNvPr>
          <p:cNvSpPr/>
          <p:nvPr/>
        </p:nvSpPr>
        <p:spPr>
          <a:xfrm rot="16200000">
            <a:off x="1111663" y="795780"/>
            <a:ext cx="470144" cy="1363141"/>
          </a:xfrm>
          <a:prstGeom prst="snip1Rect">
            <a:avLst>
              <a:gd name="adj" fmla="val 15385"/>
            </a:avLst>
          </a:prstGeom>
          <a:solidFill>
            <a:srgbClr val="099E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50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B8B68166-1417-637E-8815-DC18AB121EB4}"/>
              </a:ext>
            </a:extLst>
          </p:cNvPr>
          <p:cNvSpPr txBox="1"/>
          <p:nvPr/>
        </p:nvSpPr>
        <p:spPr>
          <a:xfrm>
            <a:off x="731181" y="1319227"/>
            <a:ext cx="1231107" cy="33855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defTabSz="457200" fontAlgn="base" latinLnBrk="0">
              <a:defRPr/>
            </a:pPr>
            <a:r>
              <a:rPr lang="ko-KR" altLang="en-US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전략방향</a:t>
            </a:r>
            <a:r>
              <a:rPr lang="en-US" altLang="ko-KR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3</a:t>
            </a:r>
            <a:endParaRPr lang="ko-KR" altLang="en-US" sz="220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latin typeface="페이북 ExtraBold" panose="00000800000000000000" pitchFamily="2" charset="-127"/>
              <a:ea typeface="페이북 Extra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2160378"/>
            <a:ext cx="3106620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9E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기술사업화 관리체계 고도화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3455662"/>
            <a:ext cx="261289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9E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기술역량 관리체계 강화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5000329"/>
            <a:ext cx="3425618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9EE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상생형 에너지 기술개발 다변화</a:t>
            </a:r>
          </a:p>
        </p:txBody>
      </p:sp>
      <p:grpSp>
        <p:nvGrpSpPr>
          <p:cNvPr id="76" name="그룹 75"/>
          <p:cNvGrpSpPr/>
          <p:nvPr/>
        </p:nvGrpSpPr>
        <p:grpSpPr>
          <a:xfrm>
            <a:off x="6066195" y="1795548"/>
            <a:ext cx="5623398" cy="4705006"/>
            <a:chOff x="916890" y="595783"/>
            <a:chExt cx="4571254" cy="4705006"/>
          </a:xfrm>
        </p:grpSpPr>
        <p:sp>
          <p:nvSpPr>
            <p:cNvPr id="77" name="사각형: 둥근 위쪽 모서리 320">
              <a:extLst>
                <a:ext uri="{FF2B5EF4-FFF2-40B4-BE49-F238E27FC236}">
                  <a16:creationId xmlns:a16="http://schemas.microsoft.com/office/drawing/2014/main" id="{B273674A-27D2-4E5C-A957-E1FCD0604997}"/>
                </a:ext>
              </a:extLst>
            </p:cNvPr>
            <p:cNvSpPr/>
            <p:nvPr/>
          </p:nvSpPr>
          <p:spPr>
            <a:xfrm rot="16200000">
              <a:off x="1007497" y="821216"/>
              <a:ext cx="4389122" cy="457002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99E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78" name="사각형: 둥근 위쪽 모서리 155"/>
            <p:cNvSpPr/>
            <p:nvPr/>
          </p:nvSpPr>
          <p:spPr>
            <a:xfrm>
              <a:off x="916890" y="595783"/>
              <a:ext cx="1049570" cy="314842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099EE1"/>
            </a:solidFill>
            <a:ln w="19050">
              <a:solidFill>
                <a:srgbClr val="099E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pc="-50" dirty="0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주요 </a:t>
              </a:r>
              <a:r>
                <a:rPr lang="ko-KR" altLang="en-US" sz="1400" spc="-50" dirty="0" err="1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목표지표</a:t>
              </a:r>
              <a:endParaRPr lang="ko-KR" altLang="en-US" sz="2000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21DB44D5-9D10-6426-5B78-740D3B110FE0}"/>
                </a:ext>
              </a:extLst>
            </p:cNvPr>
            <p:cNvSpPr/>
            <p:nvPr/>
          </p:nvSpPr>
          <p:spPr>
            <a:xfrm rot="16200000" flipH="1">
              <a:off x="3166598" y="2979241"/>
              <a:ext cx="72000" cy="4571093"/>
            </a:xfrm>
            <a:prstGeom prst="rect">
              <a:avLst/>
            </a:prstGeom>
            <a:solidFill>
              <a:srgbClr val="099E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200700" y="2653489"/>
            <a:ext cx="2603404" cy="1494562"/>
          </a:xfrm>
          <a:prstGeom prst="rect">
            <a:avLst/>
          </a:prstGeom>
          <a:solidFill>
            <a:srgbClr val="CE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2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200700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9EE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77FB5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기술사업화율</a:t>
            </a: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8928034" y="2653489"/>
            <a:ext cx="2603404" cy="1494562"/>
          </a:xfrm>
          <a:prstGeom prst="rect">
            <a:avLst/>
          </a:prstGeom>
          <a:solidFill>
            <a:srgbClr val="CE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4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928034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9EE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77FB5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요소기술 확보율</a:t>
            </a: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200700" y="4745564"/>
            <a:ext cx="2603404" cy="1494562"/>
          </a:xfrm>
          <a:prstGeom prst="rect">
            <a:avLst/>
          </a:prstGeom>
          <a:solidFill>
            <a:srgbClr val="CE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6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200700" y="4363664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9EE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77FB5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중소기업 기술혁신 지원 투자액</a:t>
            </a: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8928034" y="4745564"/>
            <a:ext cx="2603404" cy="1494562"/>
          </a:xfrm>
          <a:prstGeom prst="rect">
            <a:avLst/>
          </a:prstGeom>
          <a:solidFill>
            <a:srgbClr val="CE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8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928034" y="4363664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099EE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077FB5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중소기업 기술보호 지원 건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D028C74C-A533-8CDC-B14C-0563A7D5AF9F}"/>
              </a:ext>
            </a:extLst>
          </p:cNvPr>
          <p:cNvGrpSpPr/>
          <p:nvPr/>
        </p:nvGrpSpPr>
        <p:grpSpPr>
          <a:xfrm>
            <a:off x="722714" y="2110274"/>
            <a:ext cx="327600" cy="327600"/>
            <a:chOff x="13061237" y="1579817"/>
            <a:chExt cx="6274957" cy="6505574"/>
          </a:xfrm>
        </p:grpSpPr>
        <p:sp>
          <p:nvSpPr>
            <p:cNvPr id="29" name="자유형: 도형 341">
              <a:extLst>
                <a:ext uri="{FF2B5EF4-FFF2-40B4-BE49-F238E27FC236}">
                  <a16:creationId xmlns:a16="http://schemas.microsoft.com/office/drawing/2014/main" id="{8529F94D-85B2-7B9D-C103-F724D11E1517}"/>
                </a:ext>
              </a:extLst>
            </p:cNvPr>
            <p:cNvSpPr/>
            <p:nvPr/>
          </p:nvSpPr>
          <p:spPr>
            <a:xfrm>
              <a:off x="15199703" y="5160627"/>
              <a:ext cx="200618" cy="891327"/>
            </a:xfrm>
            <a:custGeom>
              <a:avLst/>
              <a:gdLst>
                <a:gd name="connsiteX0" fmla="*/ 100303 w 200618"/>
                <a:gd name="connsiteY0" fmla="*/ 891327 h 891327"/>
                <a:gd name="connsiteX1" fmla="*/ 0 w 200618"/>
                <a:gd name="connsiteY1" fmla="*/ 791012 h 891327"/>
                <a:gd name="connsiteX2" fmla="*/ 0 w 200618"/>
                <a:gd name="connsiteY2" fmla="*/ 100315 h 891327"/>
                <a:gd name="connsiteX3" fmla="*/ 100303 w 200618"/>
                <a:gd name="connsiteY3" fmla="*/ 0 h 891327"/>
                <a:gd name="connsiteX4" fmla="*/ 200618 w 200618"/>
                <a:gd name="connsiteY4" fmla="*/ 100315 h 891327"/>
                <a:gd name="connsiteX5" fmla="*/ 200618 w 200618"/>
                <a:gd name="connsiteY5" fmla="*/ 791012 h 891327"/>
                <a:gd name="connsiteX6" fmla="*/ 100303 w 200618"/>
                <a:gd name="connsiteY6" fmla="*/ 891327 h 891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618" h="891327">
                  <a:moveTo>
                    <a:pt x="100303" y="891327"/>
                  </a:moveTo>
                  <a:cubicBezTo>
                    <a:pt x="44916" y="891327"/>
                    <a:pt x="0" y="846411"/>
                    <a:pt x="0" y="791012"/>
                  </a:cubicBezTo>
                  <a:lnTo>
                    <a:pt x="0" y="100315"/>
                  </a:lnTo>
                  <a:cubicBezTo>
                    <a:pt x="0" y="44929"/>
                    <a:pt x="44916" y="0"/>
                    <a:pt x="100303" y="0"/>
                  </a:cubicBezTo>
                  <a:cubicBezTo>
                    <a:pt x="155702" y="0"/>
                    <a:pt x="200618" y="44929"/>
                    <a:pt x="200618" y="100315"/>
                  </a:cubicBezTo>
                  <a:lnTo>
                    <a:pt x="200618" y="791012"/>
                  </a:lnTo>
                  <a:cubicBezTo>
                    <a:pt x="200618" y="846411"/>
                    <a:pt x="155702" y="891327"/>
                    <a:pt x="100303" y="891327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0" name="자유형: 도형 342">
              <a:extLst>
                <a:ext uri="{FF2B5EF4-FFF2-40B4-BE49-F238E27FC236}">
                  <a16:creationId xmlns:a16="http://schemas.microsoft.com/office/drawing/2014/main" id="{C6E269A8-62D0-CB9A-8FDA-A669D2A6A0F5}"/>
                </a:ext>
              </a:extLst>
            </p:cNvPr>
            <p:cNvSpPr/>
            <p:nvPr/>
          </p:nvSpPr>
          <p:spPr>
            <a:xfrm>
              <a:off x="15767454" y="6775662"/>
              <a:ext cx="3414499" cy="1309729"/>
            </a:xfrm>
            <a:custGeom>
              <a:avLst/>
              <a:gdLst>
                <a:gd name="connsiteX0" fmla="*/ 3414500 w 3414499"/>
                <a:gd name="connsiteY0" fmla="*/ 573063 h 1309729"/>
                <a:gd name="connsiteX1" fmla="*/ 3414500 w 3414499"/>
                <a:gd name="connsiteY1" fmla="*/ 1309730 h 1309729"/>
                <a:gd name="connsiteX2" fmla="*/ 0 w 3414499"/>
                <a:gd name="connsiteY2" fmla="*/ 1309730 h 1309729"/>
                <a:gd name="connsiteX3" fmla="*/ 184596 w 3414499"/>
                <a:gd name="connsiteY3" fmla="*/ 573063 h 1309729"/>
                <a:gd name="connsiteX4" fmla="*/ 757557 w 3414499"/>
                <a:gd name="connsiteY4" fmla="*/ 0 h 1309729"/>
                <a:gd name="connsiteX5" fmla="*/ 2841425 w 3414499"/>
                <a:gd name="connsiteY5" fmla="*/ 0 h 1309729"/>
                <a:gd name="connsiteX6" fmla="*/ 3414500 w 3414499"/>
                <a:gd name="connsiteY6" fmla="*/ 573063 h 130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14499" h="1309729">
                  <a:moveTo>
                    <a:pt x="3414500" y="573063"/>
                  </a:moveTo>
                  <a:lnTo>
                    <a:pt x="3414500" y="1309730"/>
                  </a:lnTo>
                  <a:lnTo>
                    <a:pt x="0" y="1309730"/>
                  </a:lnTo>
                  <a:lnTo>
                    <a:pt x="184596" y="573063"/>
                  </a:lnTo>
                  <a:cubicBezTo>
                    <a:pt x="184596" y="256551"/>
                    <a:pt x="441147" y="0"/>
                    <a:pt x="757557" y="0"/>
                  </a:cubicBezTo>
                  <a:lnTo>
                    <a:pt x="2841425" y="0"/>
                  </a:lnTo>
                  <a:cubicBezTo>
                    <a:pt x="3157948" y="0"/>
                    <a:pt x="3414500" y="256551"/>
                    <a:pt x="3414500" y="573063"/>
                  </a:cubicBez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1" name="자유형: 도형 343">
              <a:extLst>
                <a:ext uri="{FF2B5EF4-FFF2-40B4-BE49-F238E27FC236}">
                  <a16:creationId xmlns:a16="http://schemas.microsoft.com/office/drawing/2014/main" id="{A7044C3A-8855-1951-4A23-B445FB1EAC5D}"/>
                </a:ext>
              </a:extLst>
            </p:cNvPr>
            <p:cNvSpPr/>
            <p:nvPr/>
          </p:nvSpPr>
          <p:spPr>
            <a:xfrm>
              <a:off x="16148399" y="6775662"/>
              <a:ext cx="3033554" cy="1309729"/>
            </a:xfrm>
            <a:custGeom>
              <a:avLst/>
              <a:gdLst>
                <a:gd name="connsiteX0" fmla="*/ 3033555 w 3033554"/>
                <a:gd name="connsiteY0" fmla="*/ 573063 h 1309729"/>
                <a:gd name="connsiteX1" fmla="*/ 3033555 w 3033554"/>
                <a:gd name="connsiteY1" fmla="*/ 1309730 h 1309729"/>
                <a:gd name="connsiteX2" fmla="*/ 0 w 3033554"/>
                <a:gd name="connsiteY2" fmla="*/ 1309730 h 1309729"/>
                <a:gd name="connsiteX3" fmla="*/ 0 w 3033554"/>
                <a:gd name="connsiteY3" fmla="*/ 573063 h 1309729"/>
                <a:gd name="connsiteX4" fmla="*/ 573063 w 3033554"/>
                <a:gd name="connsiteY4" fmla="*/ 0 h 1309729"/>
                <a:gd name="connsiteX5" fmla="*/ 2460480 w 3033554"/>
                <a:gd name="connsiteY5" fmla="*/ 0 h 1309729"/>
                <a:gd name="connsiteX6" fmla="*/ 3033555 w 3033554"/>
                <a:gd name="connsiteY6" fmla="*/ 573063 h 130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33554" h="1309729">
                  <a:moveTo>
                    <a:pt x="3033555" y="573063"/>
                  </a:moveTo>
                  <a:lnTo>
                    <a:pt x="3033555" y="1309730"/>
                  </a:lnTo>
                  <a:lnTo>
                    <a:pt x="0" y="1309730"/>
                  </a:lnTo>
                  <a:lnTo>
                    <a:pt x="0" y="573063"/>
                  </a:lnTo>
                  <a:cubicBezTo>
                    <a:pt x="0" y="256551"/>
                    <a:pt x="256551" y="0"/>
                    <a:pt x="573063" y="0"/>
                  </a:cubicBezTo>
                  <a:lnTo>
                    <a:pt x="2460480" y="0"/>
                  </a:lnTo>
                  <a:cubicBezTo>
                    <a:pt x="2777004" y="0"/>
                    <a:pt x="3033555" y="256551"/>
                    <a:pt x="3033555" y="573063"/>
                  </a:cubicBez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2" name="자유형: 도형 344">
              <a:extLst>
                <a:ext uri="{FF2B5EF4-FFF2-40B4-BE49-F238E27FC236}">
                  <a16:creationId xmlns:a16="http://schemas.microsoft.com/office/drawing/2014/main" id="{37FBEAD9-5AD8-F43F-70C7-F41D8FF2BF35}"/>
                </a:ext>
              </a:extLst>
            </p:cNvPr>
            <p:cNvSpPr/>
            <p:nvPr/>
          </p:nvSpPr>
          <p:spPr>
            <a:xfrm>
              <a:off x="16506408" y="6775712"/>
              <a:ext cx="2121186" cy="1306502"/>
            </a:xfrm>
            <a:custGeom>
              <a:avLst/>
              <a:gdLst>
                <a:gd name="connsiteX0" fmla="*/ 34790 w 2121186"/>
                <a:gd name="connsiteY0" fmla="*/ 0 h 1306502"/>
                <a:gd name="connsiteX1" fmla="*/ 0 w 2121186"/>
                <a:gd name="connsiteY1" fmla="*/ 881290 h 1306502"/>
                <a:gd name="connsiteX2" fmla="*/ 370462 w 2121186"/>
                <a:gd name="connsiteY2" fmla="*/ 973905 h 1306502"/>
                <a:gd name="connsiteX3" fmla="*/ 37865 w 2121186"/>
                <a:gd name="connsiteY3" fmla="*/ 1306503 h 1306502"/>
                <a:gd name="connsiteX4" fmla="*/ 2083321 w 2121186"/>
                <a:gd name="connsiteY4" fmla="*/ 1306503 h 1306502"/>
                <a:gd name="connsiteX5" fmla="*/ 1750724 w 2121186"/>
                <a:gd name="connsiteY5" fmla="*/ 973905 h 1306502"/>
                <a:gd name="connsiteX6" fmla="*/ 2121186 w 2121186"/>
                <a:gd name="connsiteY6" fmla="*/ 881290 h 1306502"/>
                <a:gd name="connsiteX7" fmla="*/ 2086396 w 2121186"/>
                <a:gd name="connsiteY7" fmla="*/ 0 h 130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21186" h="1306502">
                  <a:moveTo>
                    <a:pt x="34790" y="0"/>
                  </a:moveTo>
                  <a:lnTo>
                    <a:pt x="0" y="881290"/>
                  </a:lnTo>
                  <a:lnTo>
                    <a:pt x="370462" y="973905"/>
                  </a:lnTo>
                  <a:lnTo>
                    <a:pt x="37865" y="1306503"/>
                  </a:lnTo>
                  <a:lnTo>
                    <a:pt x="2083321" y="1306503"/>
                  </a:lnTo>
                  <a:lnTo>
                    <a:pt x="1750724" y="973905"/>
                  </a:lnTo>
                  <a:lnTo>
                    <a:pt x="2121186" y="881290"/>
                  </a:lnTo>
                  <a:lnTo>
                    <a:pt x="2086396" y="0"/>
                  </a:lnTo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3" name="자유형: 도형 345">
              <a:extLst>
                <a:ext uri="{FF2B5EF4-FFF2-40B4-BE49-F238E27FC236}">
                  <a16:creationId xmlns:a16="http://schemas.microsoft.com/office/drawing/2014/main" id="{0F74D08B-5FA6-A87C-6C24-33D5318CCC5B}"/>
                </a:ext>
              </a:extLst>
            </p:cNvPr>
            <p:cNvSpPr/>
            <p:nvPr/>
          </p:nvSpPr>
          <p:spPr>
            <a:xfrm>
              <a:off x="16860835" y="6775712"/>
              <a:ext cx="1412370" cy="1309628"/>
            </a:xfrm>
            <a:custGeom>
              <a:avLst/>
              <a:gdLst>
                <a:gd name="connsiteX0" fmla="*/ 1412371 w 1412370"/>
                <a:gd name="connsiteY0" fmla="*/ 0 h 1309628"/>
                <a:gd name="connsiteX1" fmla="*/ 1039278 w 1412370"/>
                <a:gd name="connsiteY1" fmla="*/ 1309628 h 1309628"/>
                <a:gd name="connsiteX2" fmla="*/ 373143 w 1412370"/>
                <a:gd name="connsiteY2" fmla="*/ 1309628 h 1309628"/>
                <a:gd name="connsiteX3" fmla="*/ 0 w 1412370"/>
                <a:gd name="connsiteY3" fmla="*/ 0 h 1309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2370" h="1309628">
                  <a:moveTo>
                    <a:pt x="1412371" y="0"/>
                  </a:moveTo>
                  <a:lnTo>
                    <a:pt x="1039278" y="1309628"/>
                  </a:lnTo>
                  <a:lnTo>
                    <a:pt x="373143" y="1309628"/>
                  </a:lnTo>
                  <a:lnTo>
                    <a:pt x="0" y="0"/>
                  </a:lnTo>
                </a:path>
              </a:pathLst>
            </a:custGeom>
            <a:solidFill>
              <a:srgbClr val="F2F2F2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4" name="자유형: 도형 346">
              <a:extLst>
                <a:ext uri="{FF2B5EF4-FFF2-40B4-BE49-F238E27FC236}">
                  <a16:creationId xmlns:a16="http://schemas.microsoft.com/office/drawing/2014/main" id="{D2C6A611-980E-FD55-515A-575B685427A4}"/>
                </a:ext>
              </a:extLst>
            </p:cNvPr>
            <p:cNvSpPr/>
            <p:nvPr/>
          </p:nvSpPr>
          <p:spPr>
            <a:xfrm>
              <a:off x="17110589" y="7014945"/>
              <a:ext cx="908353" cy="653619"/>
            </a:xfrm>
            <a:custGeom>
              <a:avLst/>
              <a:gdLst>
                <a:gd name="connsiteX0" fmla="*/ 0 w 908353"/>
                <a:gd name="connsiteY0" fmla="*/ 82286 h 653619"/>
                <a:gd name="connsiteX1" fmla="*/ 456432 w 908353"/>
                <a:gd name="connsiteY1" fmla="*/ 653620 h 653619"/>
                <a:gd name="connsiteX2" fmla="*/ 908353 w 908353"/>
                <a:gd name="connsiteY2" fmla="*/ 84420 h 653619"/>
                <a:gd name="connsiteX3" fmla="*/ 456432 w 908353"/>
                <a:gd name="connsiteY3" fmla="*/ 0 h 653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08353" h="653619">
                  <a:moveTo>
                    <a:pt x="0" y="82286"/>
                  </a:moveTo>
                  <a:lnTo>
                    <a:pt x="456432" y="653620"/>
                  </a:lnTo>
                  <a:lnTo>
                    <a:pt x="908353" y="84420"/>
                  </a:lnTo>
                  <a:lnTo>
                    <a:pt x="456432" y="0"/>
                  </a:lnTo>
                  <a:close/>
                </a:path>
              </a:pathLst>
            </a:custGeom>
            <a:solidFill>
              <a:srgbClr val="F7486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5" name="자유형: 도형 347">
              <a:extLst>
                <a:ext uri="{FF2B5EF4-FFF2-40B4-BE49-F238E27FC236}">
                  <a16:creationId xmlns:a16="http://schemas.microsoft.com/office/drawing/2014/main" id="{DE57DA11-B2B2-93A8-E7F4-B9899FF82046}"/>
                </a:ext>
              </a:extLst>
            </p:cNvPr>
            <p:cNvSpPr/>
            <p:nvPr/>
          </p:nvSpPr>
          <p:spPr>
            <a:xfrm>
              <a:off x="16860835" y="6775712"/>
              <a:ext cx="1412370" cy="735765"/>
            </a:xfrm>
            <a:custGeom>
              <a:avLst/>
              <a:gdLst>
                <a:gd name="connsiteX0" fmla="*/ 209652 w 1412370"/>
                <a:gd name="connsiteY0" fmla="*/ 735765 h 735765"/>
                <a:gd name="connsiteX1" fmla="*/ 706185 w 1412370"/>
                <a:gd name="connsiteY1" fmla="*/ 239232 h 735765"/>
                <a:gd name="connsiteX2" fmla="*/ 1202718 w 1412370"/>
                <a:gd name="connsiteY2" fmla="*/ 735765 h 735765"/>
                <a:gd name="connsiteX3" fmla="*/ 1412371 w 1412370"/>
                <a:gd name="connsiteY3" fmla="*/ 0 h 735765"/>
                <a:gd name="connsiteX4" fmla="*/ 0 w 1412370"/>
                <a:gd name="connsiteY4" fmla="*/ 0 h 735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370" h="735765">
                  <a:moveTo>
                    <a:pt x="209652" y="735765"/>
                  </a:moveTo>
                  <a:lnTo>
                    <a:pt x="706185" y="239232"/>
                  </a:lnTo>
                  <a:lnTo>
                    <a:pt x="1202718" y="735765"/>
                  </a:lnTo>
                  <a:lnTo>
                    <a:pt x="141237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6" name="자유형: 도형 348">
              <a:extLst>
                <a:ext uri="{FF2B5EF4-FFF2-40B4-BE49-F238E27FC236}">
                  <a16:creationId xmlns:a16="http://schemas.microsoft.com/office/drawing/2014/main" id="{CEFE6510-75D2-FE37-DAF9-114558BF93DF}"/>
                </a:ext>
              </a:extLst>
            </p:cNvPr>
            <p:cNvSpPr/>
            <p:nvPr/>
          </p:nvSpPr>
          <p:spPr>
            <a:xfrm>
              <a:off x="17142506" y="6039439"/>
              <a:ext cx="849028" cy="975505"/>
            </a:xfrm>
            <a:custGeom>
              <a:avLst/>
              <a:gdLst>
                <a:gd name="connsiteX0" fmla="*/ 849028 w 849028"/>
                <a:gd name="connsiteY0" fmla="*/ 508 h 975505"/>
                <a:gd name="connsiteX1" fmla="*/ 849028 w 849028"/>
                <a:gd name="connsiteY1" fmla="*/ 736324 h 975505"/>
                <a:gd name="connsiteX2" fmla="*/ 424514 w 849028"/>
                <a:gd name="connsiteY2" fmla="*/ 975506 h 975505"/>
                <a:gd name="connsiteX3" fmla="*/ 293386 w 849028"/>
                <a:gd name="connsiteY3" fmla="*/ 901645 h 975505"/>
                <a:gd name="connsiteX4" fmla="*/ 0 w 849028"/>
                <a:gd name="connsiteY4" fmla="*/ 736324 h 975505"/>
                <a:gd name="connsiteX5" fmla="*/ 0 w 849028"/>
                <a:gd name="connsiteY5" fmla="*/ 0 h 975505"/>
                <a:gd name="connsiteX6" fmla="*/ 293386 w 849028"/>
                <a:gd name="connsiteY6" fmla="*/ 152 h 975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9028" h="975505">
                  <a:moveTo>
                    <a:pt x="849028" y="508"/>
                  </a:moveTo>
                  <a:lnTo>
                    <a:pt x="849028" y="736324"/>
                  </a:lnTo>
                  <a:lnTo>
                    <a:pt x="424514" y="975506"/>
                  </a:lnTo>
                  <a:lnTo>
                    <a:pt x="293386" y="901645"/>
                  </a:lnTo>
                  <a:lnTo>
                    <a:pt x="0" y="736324"/>
                  </a:lnTo>
                  <a:lnTo>
                    <a:pt x="0" y="0"/>
                  </a:lnTo>
                  <a:lnTo>
                    <a:pt x="293386" y="152"/>
                  </a:ln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7" name="자유형: 도형 349">
              <a:extLst>
                <a:ext uri="{FF2B5EF4-FFF2-40B4-BE49-F238E27FC236}">
                  <a16:creationId xmlns:a16="http://schemas.microsoft.com/office/drawing/2014/main" id="{58622A59-013B-6141-FE84-E7D1B68CC23A}"/>
                </a:ext>
              </a:extLst>
            </p:cNvPr>
            <p:cNvSpPr/>
            <p:nvPr/>
          </p:nvSpPr>
          <p:spPr>
            <a:xfrm>
              <a:off x="17236266" y="7668565"/>
              <a:ext cx="663848" cy="416776"/>
            </a:xfrm>
            <a:custGeom>
              <a:avLst/>
              <a:gdLst>
                <a:gd name="connsiteX0" fmla="*/ 0 w 663848"/>
                <a:gd name="connsiteY0" fmla="*/ 416776 h 416776"/>
                <a:gd name="connsiteX1" fmla="*/ 330755 w 663848"/>
                <a:gd name="connsiteY1" fmla="*/ 0 h 416776"/>
                <a:gd name="connsiteX2" fmla="*/ 663848 w 663848"/>
                <a:gd name="connsiteY2" fmla="*/ 416776 h 41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3848" h="416776">
                  <a:moveTo>
                    <a:pt x="0" y="416776"/>
                  </a:moveTo>
                  <a:lnTo>
                    <a:pt x="330755" y="0"/>
                  </a:lnTo>
                  <a:lnTo>
                    <a:pt x="663848" y="416776"/>
                  </a:lnTo>
                </a:path>
              </a:pathLst>
            </a:custGeom>
            <a:solidFill>
              <a:srgbClr val="F7486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8" name="자유형: 도형 350">
              <a:extLst>
                <a:ext uri="{FF2B5EF4-FFF2-40B4-BE49-F238E27FC236}">
                  <a16:creationId xmlns:a16="http://schemas.microsoft.com/office/drawing/2014/main" id="{DB720A50-F683-DC85-3C54-E78A6A094D9A}"/>
                </a:ext>
              </a:extLst>
            </p:cNvPr>
            <p:cNvSpPr/>
            <p:nvPr/>
          </p:nvSpPr>
          <p:spPr>
            <a:xfrm>
              <a:off x="17142506" y="6039439"/>
              <a:ext cx="849079" cy="901644"/>
            </a:xfrm>
            <a:custGeom>
              <a:avLst/>
              <a:gdLst>
                <a:gd name="connsiteX0" fmla="*/ 293386 w 849079"/>
                <a:gd name="connsiteY0" fmla="*/ 152 h 901644"/>
                <a:gd name="connsiteX1" fmla="*/ 0 w 849079"/>
                <a:gd name="connsiteY1" fmla="*/ 0 h 901644"/>
                <a:gd name="connsiteX2" fmla="*/ 0 w 849079"/>
                <a:gd name="connsiteY2" fmla="*/ 736324 h 901644"/>
                <a:gd name="connsiteX3" fmla="*/ 293386 w 849079"/>
                <a:gd name="connsiteY3" fmla="*/ 901645 h 901644"/>
                <a:gd name="connsiteX4" fmla="*/ 293386 w 849079"/>
                <a:gd name="connsiteY4" fmla="*/ 561169 h 901644"/>
                <a:gd name="connsiteX5" fmla="*/ 425111 w 849079"/>
                <a:gd name="connsiteY5" fmla="*/ 567865 h 901644"/>
                <a:gd name="connsiteX6" fmla="*/ 849079 w 849079"/>
                <a:gd name="connsiteY6" fmla="*/ 499023 h 901644"/>
                <a:gd name="connsiteX7" fmla="*/ 849079 w 849079"/>
                <a:gd name="connsiteY7" fmla="*/ 508 h 901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079" h="901644">
                  <a:moveTo>
                    <a:pt x="293386" y="152"/>
                  </a:moveTo>
                  <a:lnTo>
                    <a:pt x="0" y="0"/>
                  </a:lnTo>
                  <a:lnTo>
                    <a:pt x="0" y="736324"/>
                  </a:lnTo>
                  <a:lnTo>
                    <a:pt x="293386" y="901645"/>
                  </a:lnTo>
                  <a:lnTo>
                    <a:pt x="293386" y="561169"/>
                  </a:lnTo>
                  <a:cubicBezTo>
                    <a:pt x="336714" y="565426"/>
                    <a:pt x="380640" y="567865"/>
                    <a:pt x="425111" y="567865"/>
                  </a:cubicBezTo>
                  <a:cubicBezTo>
                    <a:pt x="573317" y="567865"/>
                    <a:pt x="715918" y="543698"/>
                    <a:pt x="849079" y="499023"/>
                  </a:cubicBezTo>
                  <a:lnTo>
                    <a:pt x="849079" y="508"/>
                  </a:ln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39" name="자유형: 도형 351">
              <a:extLst>
                <a:ext uri="{FF2B5EF4-FFF2-40B4-BE49-F238E27FC236}">
                  <a16:creationId xmlns:a16="http://schemas.microsoft.com/office/drawing/2014/main" id="{7F53C5B9-F8CF-5EE4-18A4-E4AF9901311F}"/>
                </a:ext>
              </a:extLst>
            </p:cNvPr>
            <p:cNvSpPr/>
            <p:nvPr/>
          </p:nvSpPr>
          <p:spPr>
            <a:xfrm>
              <a:off x="15834759" y="4548595"/>
              <a:ext cx="3465768" cy="716617"/>
            </a:xfrm>
            <a:custGeom>
              <a:avLst/>
              <a:gdLst>
                <a:gd name="connsiteX0" fmla="*/ 400245 w 3465768"/>
                <a:gd name="connsiteY0" fmla="*/ 716617 h 716617"/>
                <a:gd name="connsiteX1" fmla="*/ 0 w 3465768"/>
                <a:gd name="connsiteY1" fmla="*/ 358315 h 716617"/>
                <a:gd name="connsiteX2" fmla="*/ 400245 w 3465768"/>
                <a:gd name="connsiteY2" fmla="*/ 0 h 716617"/>
                <a:gd name="connsiteX3" fmla="*/ 3065524 w 3465768"/>
                <a:gd name="connsiteY3" fmla="*/ 0 h 716617"/>
                <a:gd name="connsiteX4" fmla="*/ 3465769 w 3465768"/>
                <a:gd name="connsiteY4" fmla="*/ 358315 h 716617"/>
                <a:gd name="connsiteX5" fmla="*/ 3065524 w 3465768"/>
                <a:gd name="connsiteY5" fmla="*/ 716617 h 71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65768" h="716617">
                  <a:moveTo>
                    <a:pt x="400245" y="716617"/>
                  </a:moveTo>
                  <a:cubicBezTo>
                    <a:pt x="179234" y="716617"/>
                    <a:pt x="0" y="556201"/>
                    <a:pt x="0" y="358315"/>
                  </a:cubicBezTo>
                  <a:cubicBezTo>
                    <a:pt x="0" y="160416"/>
                    <a:pt x="179234" y="0"/>
                    <a:pt x="400245" y="0"/>
                  </a:cubicBezTo>
                  <a:lnTo>
                    <a:pt x="3065524" y="0"/>
                  </a:lnTo>
                  <a:cubicBezTo>
                    <a:pt x="3286548" y="0"/>
                    <a:pt x="3465769" y="160416"/>
                    <a:pt x="3465769" y="358315"/>
                  </a:cubicBezTo>
                  <a:cubicBezTo>
                    <a:pt x="3465769" y="556201"/>
                    <a:pt x="3286548" y="716617"/>
                    <a:pt x="3065524" y="716617"/>
                  </a:cubicBezTo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0" name="자유형: 도형 352">
              <a:extLst>
                <a:ext uri="{FF2B5EF4-FFF2-40B4-BE49-F238E27FC236}">
                  <a16:creationId xmlns:a16="http://schemas.microsoft.com/office/drawing/2014/main" id="{50ED16A2-33A7-40B0-E366-FBAA9D4B91E2}"/>
                </a:ext>
              </a:extLst>
            </p:cNvPr>
            <p:cNvSpPr/>
            <p:nvPr/>
          </p:nvSpPr>
          <p:spPr>
            <a:xfrm>
              <a:off x="16235004" y="3764495"/>
              <a:ext cx="2665328" cy="2665265"/>
            </a:xfrm>
            <a:custGeom>
              <a:avLst/>
              <a:gdLst>
                <a:gd name="connsiteX0" fmla="*/ 2665329 w 2665328"/>
                <a:gd name="connsiteY0" fmla="*/ 0 h 2665265"/>
                <a:gd name="connsiteX1" fmla="*/ 2665329 w 2665328"/>
                <a:gd name="connsiteY1" fmla="*/ 1332703 h 2665265"/>
                <a:gd name="connsiteX2" fmla="*/ 1332614 w 2665328"/>
                <a:gd name="connsiteY2" fmla="*/ 2665266 h 2665265"/>
                <a:gd name="connsiteX3" fmla="*/ 390322 w 2665328"/>
                <a:gd name="connsiteY3" fmla="*/ 2274995 h 2665265"/>
                <a:gd name="connsiteX4" fmla="*/ 0 w 2665328"/>
                <a:gd name="connsiteY4" fmla="*/ 1332703 h 2665265"/>
                <a:gd name="connsiteX5" fmla="*/ 0 w 2665328"/>
                <a:gd name="connsiteY5" fmla="*/ 0 h 266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65328" h="2665265">
                  <a:moveTo>
                    <a:pt x="2665329" y="0"/>
                  </a:moveTo>
                  <a:lnTo>
                    <a:pt x="2665329" y="1332703"/>
                  </a:lnTo>
                  <a:cubicBezTo>
                    <a:pt x="2665329" y="2068620"/>
                    <a:pt x="2068633" y="2665266"/>
                    <a:pt x="1332614" y="2665266"/>
                  </a:cubicBezTo>
                  <a:cubicBezTo>
                    <a:pt x="964680" y="2665266"/>
                    <a:pt x="631396" y="2516120"/>
                    <a:pt x="390322" y="2274995"/>
                  </a:cubicBezTo>
                  <a:cubicBezTo>
                    <a:pt x="149196" y="2033882"/>
                    <a:pt x="0" y="1700585"/>
                    <a:pt x="0" y="133270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1" name="자유형: 도형 353">
              <a:extLst>
                <a:ext uri="{FF2B5EF4-FFF2-40B4-BE49-F238E27FC236}">
                  <a16:creationId xmlns:a16="http://schemas.microsoft.com/office/drawing/2014/main" id="{EC63D2ED-A7B8-7FE8-0370-A8F0DFAAF236}"/>
                </a:ext>
              </a:extLst>
            </p:cNvPr>
            <p:cNvSpPr/>
            <p:nvPr/>
          </p:nvSpPr>
          <p:spPr>
            <a:xfrm>
              <a:off x="16235004" y="3764495"/>
              <a:ext cx="1323185" cy="2665214"/>
            </a:xfrm>
            <a:custGeom>
              <a:avLst/>
              <a:gdLst>
                <a:gd name="connsiteX0" fmla="*/ 1323186 w 1323185"/>
                <a:gd name="connsiteY0" fmla="*/ 2665215 h 2665214"/>
                <a:gd name="connsiteX1" fmla="*/ 390322 w 1323185"/>
                <a:gd name="connsiteY1" fmla="*/ 2274995 h 2665214"/>
                <a:gd name="connsiteX2" fmla="*/ 0 w 1323185"/>
                <a:gd name="connsiteY2" fmla="*/ 1332652 h 2665214"/>
                <a:gd name="connsiteX3" fmla="*/ 0 w 1323185"/>
                <a:gd name="connsiteY3" fmla="*/ 0 h 2665214"/>
                <a:gd name="connsiteX4" fmla="*/ 599974 w 1323185"/>
                <a:gd name="connsiteY4" fmla="*/ 0 h 2665214"/>
                <a:gd name="connsiteX5" fmla="*/ 599974 w 1323185"/>
                <a:gd name="connsiteY5" fmla="*/ 1332652 h 2665214"/>
                <a:gd name="connsiteX6" fmla="*/ 814544 w 1323185"/>
                <a:gd name="connsiteY6" fmla="*/ 2274995 h 2665214"/>
                <a:gd name="connsiteX7" fmla="*/ 1323186 w 1323185"/>
                <a:gd name="connsiteY7" fmla="*/ 2665215 h 266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23185" h="2665214">
                  <a:moveTo>
                    <a:pt x="1323186" y="2665215"/>
                  </a:moveTo>
                  <a:cubicBezTo>
                    <a:pt x="958873" y="2662788"/>
                    <a:pt x="629503" y="2514138"/>
                    <a:pt x="390322" y="2274995"/>
                  </a:cubicBezTo>
                  <a:cubicBezTo>
                    <a:pt x="149158" y="2033780"/>
                    <a:pt x="0" y="1700687"/>
                    <a:pt x="0" y="1332652"/>
                  </a:cubicBezTo>
                  <a:lnTo>
                    <a:pt x="0" y="0"/>
                  </a:lnTo>
                  <a:lnTo>
                    <a:pt x="599974" y="0"/>
                  </a:lnTo>
                  <a:lnTo>
                    <a:pt x="599974" y="1332652"/>
                  </a:lnTo>
                  <a:cubicBezTo>
                    <a:pt x="599974" y="1700687"/>
                    <a:pt x="681916" y="2033780"/>
                    <a:pt x="814544" y="2274995"/>
                  </a:cubicBezTo>
                  <a:cubicBezTo>
                    <a:pt x="945075" y="2512448"/>
                    <a:pt x="1124600" y="2660602"/>
                    <a:pt x="1323186" y="2665215"/>
                  </a:cubicBez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2" name="자유형: 도형 354">
              <a:extLst>
                <a:ext uri="{FF2B5EF4-FFF2-40B4-BE49-F238E27FC236}">
                  <a16:creationId xmlns:a16="http://schemas.microsoft.com/office/drawing/2014/main" id="{6EE4E758-8664-26E6-88BB-C9E99DA1229C}"/>
                </a:ext>
              </a:extLst>
            </p:cNvPr>
            <p:cNvSpPr/>
            <p:nvPr/>
          </p:nvSpPr>
          <p:spPr>
            <a:xfrm>
              <a:off x="16235004" y="3764495"/>
              <a:ext cx="2665328" cy="925557"/>
            </a:xfrm>
            <a:custGeom>
              <a:avLst/>
              <a:gdLst>
                <a:gd name="connsiteX0" fmla="*/ 2665329 w 2665328"/>
                <a:gd name="connsiteY0" fmla="*/ 0 h 925557"/>
                <a:gd name="connsiteX1" fmla="*/ 2665329 w 2665328"/>
                <a:gd name="connsiteY1" fmla="*/ 333932 h 925557"/>
                <a:gd name="connsiteX2" fmla="*/ 2334968 w 2665328"/>
                <a:gd name="connsiteY2" fmla="*/ 503521 h 925557"/>
                <a:gd name="connsiteX3" fmla="*/ 1054018 w 2665328"/>
                <a:gd name="connsiteY3" fmla="*/ 526761 h 925557"/>
                <a:gd name="connsiteX4" fmla="*/ 1053878 w 2665328"/>
                <a:gd name="connsiteY4" fmla="*/ 526659 h 925557"/>
                <a:gd name="connsiteX5" fmla="*/ 581804 w 2665328"/>
                <a:gd name="connsiteY5" fmla="*/ 340679 h 925557"/>
                <a:gd name="connsiteX6" fmla="*/ 0 w 2665328"/>
                <a:gd name="connsiteY6" fmla="*/ 925558 h 925557"/>
                <a:gd name="connsiteX7" fmla="*/ 0 w 2665328"/>
                <a:gd name="connsiteY7" fmla="*/ 0 h 92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65328" h="925557">
                  <a:moveTo>
                    <a:pt x="2665329" y="0"/>
                  </a:moveTo>
                  <a:lnTo>
                    <a:pt x="2665329" y="333932"/>
                  </a:lnTo>
                  <a:cubicBezTo>
                    <a:pt x="2573946" y="399343"/>
                    <a:pt x="2464711" y="456724"/>
                    <a:pt x="2334968" y="503521"/>
                  </a:cubicBezTo>
                  <a:cubicBezTo>
                    <a:pt x="1852081" y="677495"/>
                    <a:pt x="1384582" y="618919"/>
                    <a:pt x="1054018" y="526761"/>
                  </a:cubicBezTo>
                  <a:cubicBezTo>
                    <a:pt x="1054018" y="526761"/>
                    <a:pt x="1053878" y="526761"/>
                    <a:pt x="1053878" y="526659"/>
                  </a:cubicBezTo>
                  <a:cubicBezTo>
                    <a:pt x="765853" y="446496"/>
                    <a:pt x="581804" y="340679"/>
                    <a:pt x="581804" y="340679"/>
                  </a:cubicBezTo>
                  <a:cubicBezTo>
                    <a:pt x="581804" y="340679"/>
                    <a:pt x="460307" y="925558"/>
                    <a:pt x="0" y="9255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3" name="자유형: 도형 355">
              <a:extLst>
                <a:ext uri="{FF2B5EF4-FFF2-40B4-BE49-F238E27FC236}">
                  <a16:creationId xmlns:a16="http://schemas.microsoft.com/office/drawing/2014/main" id="{FBFE2ACF-C86D-15CD-EC46-C1A512F80C97}"/>
                </a:ext>
              </a:extLst>
            </p:cNvPr>
            <p:cNvSpPr/>
            <p:nvPr/>
          </p:nvSpPr>
          <p:spPr>
            <a:xfrm>
              <a:off x="15938181" y="2307743"/>
              <a:ext cx="3398013" cy="2240851"/>
            </a:xfrm>
            <a:custGeom>
              <a:avLst/>
              <a:gdLst>
                <a:gd name="connsiteX0" fmla="*/ 2631791 w 3398013"/>
                <a:gd name="connsiteY0" fmla="*/ 1818879 h 2240851"/>
                <a:gd name="connsiteX1" fmla="*/ 1350790 w 3398013"/>
                <a:gd name="connsiteY1" fmla="*/ 1842157 h 2240851"/>
                <a:gd name="connsiteX2" fmla="*/ 1350650 w 3398013"/>
                <a:gd name="connsiteY2" fmla="*/ 1842004 h 2240851"/>
                <a:gd name="connsiteX3" fmla="*/ 878678 w 3398013"/>
                <a:gd name="connsiteY3" fmla="*/ 1655973 h 2240851"/>
                <a:gd name="connsiteX4" fmla="*/ 296823 w 3398013"/>
                <a:gd name="connsiteY4" fmla="*/ 2240852 h 2240851"/>
                <a:gd name="connsiteX5" fmla="*/ 223 w 3398013"/>
                <a:gd name="connsiteY5" fmla="*/ 1198003 h 2240851"/>
                <a:gd name="connsiteX6" fmla="*/ 463046 w 3398013"/>
                <a:gd name="connsiteY6" fmla="*/ 743705 h 2240851"/>
                <a:gd name="connsiteX7" fmla="*/ 601429 w 3398013"/>
                <a:gd name="connsiteY7" fmla="*/ 764899 h 2240851"/>
                <a:gd name="connsiteX8" fmla="*/ 1449670 w 3398013"/>
                <a:gd name="connsiteY8" fmla="*/ 215608 h 2240851"/>
                <a:gd name="connsiteX9" fmla="*/ 1624926 w 3398013"/>
                <a:gd name="connsiteY9" fmla="*/ 229108 h 2240851"/>
                <a:gd name="connsiteX10" fmla="*/ 1658725 w 3398013"/>
                <a:gd name="connsiteY10" fmla="*/ 232136 h 2240851"/>
                <a:gd name="connsiteX11" fmla="*/ 1662194 w 3398013"/>
                <a:gd name="connsiteY11" fmla="*/ 232483 h 2240851"/>
                <a:gd name="connsiteX12" fmla="*/ 3250672 w 3398013"/>
                <a:gd name="connsiteY12" fmla="*/ 0 h 2240851"/>
                <a:gd name="connsiteX13" fmla="*/ 2631791 w 3398013"/>
                <a:gd name="connsiteY13" fmla="*/ 1818879 h 2240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98013" h="2240851">
                  <a:moveTo>
                    <a:pt x="2631791" y="1818879"/>
                  </a:moveTo>
                  <a:cubicBezTo>
                    <a:pt x="2148905" y="1992890"/>
                    <a:pt x="1681405" y="1934277"/>
                    <a:pt x="1350790" y="1842157"/>
                  </a:cubicBezTo>
                  <a:cubicBezTo>
                    <a:pt x="1350790" y="1842157"/>
                    <a:pt x="1350650" y="1842157"/>
                    <a:pt x="1350650" y="1842004"/>
                  </a:cubicBezTo>
                  <a:cubicBezTo>
                    <a:pt x="1062766" y="1761790"/>
                    <a:pt x="878678" y="1655973"/>
                    <a:pt x="878678" y="1655973"/>
                  </a:cubicBezTo>
                  <a:cubicBezTo>
                    <a:pt x="878678" y="1655973"/>
                    <a:pt x="757131" y="2240852"/>
                    <a:pt x="296823" y="2240852"/>
                  </a:cubicBezTo>
                  <a:cubicBezTo>
                    <a:pt x="296823" y="2240852"/>
                    <a:pt x="-9409" y="1699161"/>
                    <a:pt x="223" y="1198003"/>
                  </a:cubicBezTo>
                  <a:cubicBezTo>
                    <a:pt x="5178" y="938072"/>
                    <a:pt x="219493" y="743705"/>
                    <a:pt x="463046" y="743705"/>
                  </a:cubicBezTo>
                  <a:cubicBezTo>
                    <a:pt x="508560" y="743705"/>
                    <a:pt x="555115" y="750414"/>
                    <a:pt x="601429" y="764899"/>
                  </a:cubicBezTo>
                  <a:cubicBezTo>
                    <a:pt x="731871" y="414589"/>
                    <a:pt x="1076527" y="192876"/>
                    <a:pt x="1449670" y="215608"/>
                  </a:cubicBezTo>
                  <a:cubicBezTo>
                    <a:pt x="1507788" y="219182"/>
                    <a:pt x="1566262" y="223797"/>
                    <a:pt x="1624926" y="229108"/>
                  </a:cubicBezTo>
                  <a:cubicBezTo>
                    <a:pt x="1636146" y="230051"/>
                    <a:pt x="1647505" y="231094"/>
                    <a:pt x="1658725" y="232136"/>
                  </a:cubicBezTo>
                  <a:cubicBezTo>
                    <a:pt x="1659919" y="232285"/>
                    <a:pt x="1661050" y="232384"/>
                    <a:pt x="1662194" y="232483"/>
                  </a:cubicBezTo>
                  <a:cubicBezTo>
                    <a:pt x="2271253" y="289661"/>
                    <a:pt x="2888202" y="401039"/>
                    <a:pt x="3250672" y="0"/>
                  </a:cubicBezTo>
                  <a:cubicBezTo>
                    <a:pt x="3250672" y="0"/>
                    <a:pt x="3849795" y="1380108"/>
                    <a:pt x="2631791" y="1818879"/>
                  </a:cubicBez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4" name="자유형: 도형 356">
              <a:extLst>
                <a:ext uri="{FF2B5EF4-FFF2-40B4-BE49-F238E27FC236}">
                  <a16:creationId xmlns:a16="http://schemas.microsoft.com/office/drawing/2014/main" id="{5F4B43EC-9661-F13A-8F01-32DBB61A4E5A}"/>
                </a:ext>
              </a:extLst>
            </p:cNvPr>
            <p:cNvSpPr/>
            <p:nvPr/>
          </p:nvSpPr>
          <p:spPr>
            <a:xfrm>
              <a:off x="15938181" y="2521754"/>
              <a:ext cx="1624926" cy="2026841"/>
            </a:xfrm>
            <a:custGeom>
              <a:avLst/>
              <a:gdLst>
                <a:gd name="connsiteX0" fmla="*/ 1449670 w 1624926"/>
                <a:gd name="connsiteY0" fmla="*/ 1597 h 2026841"/>
                <a:gd name="connsiteX1" fmla="*/ 1624926 w 1624926"/>
                <a:gd name="connsiteY1" fmla="*/ 15098 h 2026841"/>
                <a:gd name="connsiteX2" fmla="*/ 1350650 w 1624926"/>
                <a:gd name="connsiteY2" fmla="*/ 1628044 h 2026841"/>
                <a:gd name="connsiteX3" fmla="*/ 878678 w 1624926"/>
                <a:gd name="connsiteY3" fmla="*/ 1441962 h 2026841"/>
                <a:gd name="connsiteX4" fmla="*/ 296823 w 1624926"/>
                <a:gd name="connsiteY4" fmla="*/ 2026841 h 2026841"/>
                <a:gd name="connsiteX5" fmla="*/ 223 w 1624926"/>
                <a:gd name="connsiteY5" fmla="*/ 983993 h 2026841"/>
                <a:gd name="connsiteX6" fmla="*/ 463046 w 1624926"/>
                <a:gd name="connsiteY6" fmla="*/ 529695 h 2026841"/>
                <a:gd name="connsiteX7" fmla="*/ 601429 w 1624926"/>
                <a:gd name="connsiteY7" fmla="*/ 550889 h 2026841"/>
                <a:gd name="connsiteX8" fmla="*/ 1449670 w 1624926"/>
                <a:gd name="connsiteY8" fmla="*/ 1597 h 2026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24926" h="2026841">
                  <a:moveTo>
                    <a:pt x="1449670" y="1597"/>
                  </a:moveTo>
                  <a:cubicBezTo>
                    <a:pt x="1507788" y="5172"/>
                    <a:pt x="1566262" y="9786"/>
                    <a:pt x="1624926" y="15098"/>
                  </a:cubicBezTo>
                  <a:cubicBezTo>
                    <a:pt x="1087543" y="-7584"/>
                    <a:pt x="660538" y="1175932"/>
                    <a:pt x="1350650" y="1628044"/>
                  </a:cubicBezTo>
                  <a:cubicBezTo>
                    <a:pt x="1062766" y="1547779"/>
                    <a:pt x="878678" y="1441962"/>
                    <a:pt x="878678" y="1441962"/>
                  </a:cubicBezTo>
                  <a:cubicBezTo>
                    <a:pt x="878678" y="1441962"/>
                    <a:pt x="757131" y="2026841"/>
                    <a:pt x="296823" y="2026841"/>
                  </a:cubicBezTo>
                  <a:cubicBezTo>
                    <a:pt x="296823" y="2026841"/>
                    <a:pt x="-9409" y="1485201"/>
                    <a:pt x="223" y="983993"/>
                  </a:cubicBezTo>
                  <a:cubicBezTo>
                    <a:pt x="5178" y="724113"/>
                    <a:pt x="219493" y="529695"/>
                    <a:pt x="463046" y="529695"/>
                  </a:cubicBezTo>
                  <a:cubicBezTo>
                    <a:pt x="508560" y="529695"/>
                    <a:pt x="555115" y="536455"/>
                    <a:pt x="601429" y="550889"/>
                  </a:cubicBezTo>
                  <a:cubicBezTo>
                    <a:pt x="731871" y="200579"/>
                    <a:pt x="1076527" y="-21134"/>
                    <a:pt x="1449670" y="1597"/>
                  </a:cubicBez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5" name="자유형: 도형 357">
              <a:extLst>
                <a:ext uri="{FF2B5EF4-FFF2-40B4-BE49-F238E27FC236}">
                  <a16:creationId xmlns:a16="http://schemas.microsoft.com/office/drawing/2014/main" id="{8872F39D-248A-A245-628F-9CBB57688B3C}"/>
                </a:ext>
              </a:extLst>
            </p:cNvPr>
            <p:cNvSpPr/>
            <p:nvPr/>
          </p:nvSpPr>
          <p:spPr>
            <a:xfrm>
              <a:off x="17596906" y="2539879"/>
              <a:ext cx="3722" cy="447"/>
            </a:xfrm>
            <a:custGeom>
              <a:avLst/>
              <a:gdLst>
                <a:gd name="connsiteX0" fmla="*/ 3723 w 3722"/>
                <a:gd name="connsiteY0" fmla="*/ 447 h 447"/>
                <a:gd name="connsiteX1" fmla="*/ 0 w 3722"/>
                <a:gd name="connsiteY1" fmla="*/ 0 h 447"/>
                <a:gd name="connsiteX2" fmla="*/ 3469 w 3722"/>
                <a:gd name="connsiteY2" fmla="*/ 347 h 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22" h="447">
                  <a:moveTo>
                    <a:pt x="3723" y="447"/>
                  </a:moveTo>
                  <a:cubicBezTo>
                    <a:pt x="2427" y="248"/>
                    <a:pt x="1283" y="99"/>
                    <a:pt x="0" y="0"/>
                  </a:cubicBezTo>
                  <a:cubicBezTo>
                    <a:pt x="1194" y="99"/>
                    <a:pt x="2325" y="198"/>
                    <a:pt x="3469" y="347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6" name="자유형: 도형 358">
              <a:extLst>
                <a:ext uri="{FF2B5EF4-FFF2-40B4-BE49-F238E27FC236}">
                  <a16:creationId xmlns:a16="http://schemas.microsoft.com/office/drawing/2014/main" id="{96A81C94-5A7A-F96B-0937-C62AAA9FAA01}"/>
                </a:ext>
              </a:extLst>
            </p:cNvPr>
            <p:cNvSpPr/>
            <p:nvPr/>
          </p:nvSpPr>
          <p:spPr>
            <a:xfrm>
              <a:off x="15199703" y="5826369"/>
              <a:ext cx="752296" cy="752296"/>
            </a:xfrm>
            <a:custGeom>
              <a:avLst/>
              <a:gdLst>
                <a:gd name="connsiteX0" fmla="*/ 752296 w 752296"/>
                <a:gd name="connsiteY0" fmla="*/ 125321 h 752296"/>
                <a:gd name="connsiteX1" fmla="*/ 752296 w 752296"/>
                <a:gd name="connsiteY1" fmla="*/ 752296 h 752296"/>
                <a:gd name="connsiteX2" fmla="*/ 0 w 752296"/>
                <a:gd name="connsiteY2" fmla="*/ 752296 h 752296"/>
                <a:gd name="connsiteX3" fmla="*/ 0 w 752296"/>
                <a:gd name="connsiteY3" fmla="*/ 125321 h 752296"/>
                <a:gd name="connsiteX4" fmla="*/ 125321 w 752296"/>
                <a:gd name="connsiteY4" fmla="*/ 0 h 752296"/>
                <a:gd name="connsiteX5" fmla="*/ 626975 w 752296"/>
                <a:gd name="connsiteY5" fmla="*/ 0 h 752296"/>
                <a:gd name="connsiteX6" fmla="*/ 752296 w 752296"/>
                <a:gd name="connsiteY6" fmla="*/ 125321 h 75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2296" h="752296">
                  <a:moveTo>
                    <a:pt x="752296" y="125321"/>
                  </a:moveTo>
                  <a:lnTo>
                    <a:pt x="752296" y="752296"/>
                  </a:lnTo>
                  <a:lnTo>
                    <a:pt x="0" y="752296"/>
                  </a:lnTo>
                  <a:lnTo>
                    <a:pt x="0" y="125321"/>
                  </a:lnTo>
                  <a:cubicBezTo>
                    <a:pt x="0" y="56034"/>
                    <a:pt x="56187" y="0"/>
                    <a:pt x="125321" y="0"/>
                  </a:cubicBezTo>
                  <a:lnTo>
                    <a:pt x="626975" y="0"/>
                  </a:lnTo>
                  <a:cubicBezTo>
                    <a:pt x="696109" y="0"/>
                    <a:pt x="752296" y="56034"/>
                    <a:pt x="752296" y="125321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7" name="자유형: 도형 359">
              <a:extLst>
                <a:ext uri="{FF2B5EF4-FFF2-40B4-BE49-F238E27FC236}">
                  <a16:creationId xmlns:a16="http://schemas.microsoft.com/office/drawing/2014/main" id="{87C8E4BC-0234-2E28-E003-3DC04AD3BC31}"/>
                </a:ext>
              </a:extLst>
            </p:cNvPr>
            <p:cNvSpPr/>
            <p:nvPr/>
          </p:nvSpPr>
          <p:spPr>
            <a:xfrm>
              <a:off x="15502911" y="5826369"/>
              <a:ext cx="449087" cy="752296"/>
            </a:xfrm>
            <a:custGeom>
              <a:avLst/>
              <a:gdLst>
                <a:gd name="connsiteX0" fmla="*/ 449088 w 449087"/>
                <a:gd name="connsiteY0" fmla="*/ 125321 h 752296"/>
                <a:gd name="connsiteX1" fmla="*/ 449088 w 449087"/>
                <a:gd name="connsiteY1" fmla="*/ 752296 h 752296"/>
                <a:gd name="connsiteX2" fmla="*/ 0 w 449087"/>
                <a:gd name="connsiteY2" fmla="*/ 752296 h 752296"/>
                <a:gd name="connsiteX3" fmla="*/ 0 w 449087"/>
                <a:gd name="connsiteY3" fmla="*/ 125321 h 752296"/>
                <a:gd name="connsiteX4" fmla="*/ 125321 w 449087"/>
                <a:gd name="connsiteY4" fmla="*/ 0 h 752296"/>
                <a:gd name="connsiteX5" fmla="*/ 323767 w 449087"/>
                <a:gd name="connsiteY5" fmla="*/ 0 h 752296"/>
                <a:gd name="connsiteX6" fmla="*/ 449088 w 449087"/>
                <a:gd name="connsiteY6" fmla="*/ 125321 h 75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9087" h="752296">
                  <a:moveTo>
                    <a:pt x="449088" y="125321"/>
                  </a:moveTo>
                  <a:lnTo>
                    <a:pt x="449088" y="752296"/>
                  </a:lnTo>
                  <a:lnTo>
                    <a:pt x="0" y="752296"/>
                  </a:lnTo>
                  <a:lnTo>
                    <a:pt x="0" y="125321"/>
                  </a:lnTo>
                  <a:cubicBezTo>
                    <a:pt x="0" y="56034"/>
                    <a:pt x="56034" y="0"/>
                    <a:pt x="125321" y="0"/>
                  </a:cubicBezTo>
                  <a:lnTo>
                    <a:pt x="323767" y="0"/>
                  </a:lnTo>
                  <a:cubicBezTo>
                    <a:pt x="392901" y="0"/>
                    <a:pt x="449088" y="56034"/>
                    <a:pt x="449088" y="125321"/>
                  </a:cubicBez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8" name="자유형: 도형 360">
              <a:extLst>
                <a:ext uri="{FF2B5EF4-FFF2-40B4-BE49-F238E27FC236}">
                  <a16:creationId xmlns:a16="http://schemas.microsoft.com/office/drawing/2014/main" id="{C3F2B482-869D-CDDF-710E-A292D427D0D3}"/>
                </a:ext>
              </a:extLst>
            </p:cNvPr>
            <p:cNvSpPr/>
            <p:nvPr/>
          </p:nvSpPr>
          <p:spPr>
            <a:xfrm>
              <a:off x="15199703" y="6578614"/>
              <a:ext cx="752296" cy="1503156"/>
            </a:xfrm>
            <a:custGeom>
              <a:avLst/>
              <a:gdLst>
                <a:gd name="connsiteX0" fmla="*/ 0 w 752296"/>
                <a:gd name="connsiteY0" fmla="*/ 0 h 1503156"/>
                <a:gd name="connsiteX1" fmla="*/ 752296 w 752296"/>
                <a:gd name="connsiteY1" fmla="*/ 0 h 1503156"/>
                <a:gd name="connsiteX2" fmla="*/ 752296 w 752296"/>
                <a:gd name="connsiteY2" fmla="*/ 1503156 h 1503156"/>
                <a:gd name="connsiteX3" fmla="*/ 0 w 752296"/>
                <a:gd name="connsiteY3" fmla="*/ 1503156 h 1503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2296" h="1503156">
                  <a:moveTo>
                    <a:pt x="0" y="0"/>
                  </a:moveTo>
                  <a:lnTo>
                    <a:pt x="752296" y="0"/>
                  </a:lnTo>
                  <a:lnTo>
                    <a:pt x="752296" y="1503156"/>
                  </a:lnTo>
                  <a:lnTo>
                    <a:pt x="0" y="1503156"/>
                  </a:ln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49" name="자유형: 도형 361">
              <a:extLst>
                <a:ext uri="{FF2B5EF4-FFF2-40B4-BE49-F238E27FC236}">
                  <a16:creationId xmlns:a16="http://schemas.microsoft.com/office/drawing/2014/main" id="{1017FB43-DA70-A2AB-89C7-0FD9F4E4E6F7}"/>
                </a:ext>
              </a:extLst>
            </p:cNvPr>
            <p:cNvSpPr/>
            <p:nvPr/>
          </p:nvSpPr>
          <p:spPr>
            <a:xfrm>
              <a:off x="15199703" y="6578614"/>
              <a:ext cx="300920" cy="1503156"/>
            </a:xfrm>
            <a:custGeom>
              <a:avLst/>
              <a:gdLst>
                <a:gd name="connsiteX0" fmla="*/ 0 w 300920"/>
                <a:gd name="connsiteY0" fmla="*/ 0 h 1503156"/>
                <a:gd name="connsiteX1" fmla="*/ 300921 w 300920"/>
                <a:gd name="connsiteY1" fmla="*/ 0 h 1503156"/>
                <a:gd name="connsiteX2" fmla="*/ 300921 w 300920"/>
                <a:gd name="connsiteY2" fmla="*/ 1503156 h 1503156"/>
                <a:gd name="connsiteX3" fmla="*/ 0 w 300920"/>
                <a:gd name="connsiteY3" fmla="*/ 1503156 h 1503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920" h="1503156">
                  <a:moveTo>
                    <a:pt x="0" y="0"/>
                  </a:moveTo>
                  <a:lnTo>
                    <a:pt x="300921" y="0"/>
                  </a:lnTo>
                  <a:lnTo>
                    <a:pt x="300921" y="1503156"/>
                  </a:lnTo>
                  <a:lnTo>
                    <a:pt x="0" y="1503156"/>
                  </a:ln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0" name="자유형: 도형 362">
              <a:extLst>
                <a:ext uri="{FF2B5EF4-FFF2-40B4-BE49-F238E27FC236}">
                  <a16:creationId xmlns:a16="http://schemas.microsoft.com/office/drawing/2014/main" id="{1BC14E90-86EB-DBD6-05DB-5E254774613A}"/>
                </a:ext>
              </a:extLst>
            </p:cNvPr>
            <p:cNvSpPr/>
            <p:nvPr/>
          </p:nvSpPr>
          <p:spPr>
            <a:xfrm>
              <a:off x="14231845" y="3709592"/>
              <a:ext cx="974452" cy="971478"/>
            </a:xfrm>
            <a:custGeom>
              <a:avLst/>
              <a:gdLst>
                <a:gd name="connsiteX0" fmla="*/ 974453 w 974452"/>
                <a:gd name="connsiteY0" fmla="*/ 0 h 971478"/>
                <a:gd name="connsiteX1" fmla="*/ 974453 w 974452"/>
                <a:gd name="connsiteY1" fmla="*/ 614269 h 971478"/>
                <a:gd name="connsiteX2" fmla="*/ 656696 w 974452"/>
                <a:gd name="connsiteY2" fmla="*/ 969204 h 971478"/>
                <a:gd name="connsiteX3" fmla="*/ 617091 w 974452"/>
                <a:gd name="connsiteY3" fmla="*/ 971478 h 971478"/>
                <a:gd name="connsiteX4" fmla="*/ 357363 w 974452"/>
                <a:gd name="connsiteY4" fmla="*/ 971478 h 971478"/>
                <a:gd name="connsiteX5" fmla="*/ 0 w 974452"/>
                <a:gd name="connsiteY5" fmla="*/ 614269 h 971478"/>
                <a:gd name="connsiteX6" fmla="*/ 0 w 974452"/>
                <a:gd name="connsiteY6" fmla="*/ 0 h 971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4452" h="971478">
                  <a:moveTo>
                    <a:pt x="974453" y="0"/>
                  </a:moveTo>
                  <a:lnTo>
                    <a:pt x="974453" y="614269"/>
                  </a:lnTo>
                  <a:cubicBezTo>
                    <a:pt x="974453" y="798165"/>
                    <a:pt x="835536" y="949547"/>
                    <a:pt x="656696" y="969204"/>
                  </a:cubicBezTo>
                  <a:cubicBezTo>
                    <a:pt x="643748" y="970690"/>
                    <a:pt x="630496" y="971478"/>
                    <a:pt x="617091" y="971478"/>
                  </a:cubicBezTo>
                  <a:lnTo>
                    <a:pt x="357363" y="971478"/>
                  </a:lnTo>
                  <a:cubicBezTo>
                    <a:pt x="159972" y="971478"/>
                    <a:pt x="0" y="811507"/>
                    <a:pt x="0" y="6142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1" name="자유형: 도형 363">
              <a:extLst>
                <a:ext uri="{FF2B5EF4-FFF2-40B4-BE49-F238E27FC236}">
                  <a16:creationId xmlns:a16="http://schemas.microsoft.com/office/drawing/2014/main" id="{7B32A7BB-3AE6-8B9B-8DA2-AF5325639475}"/>
                </a:ext>
              </a:extLst>
            </p:cNvPr>
            <p:cNvSpPr/>
            <p:nvPr/>
          </p:nvSpPr>
          <p:spPr>
            <a:xfrm>
              <a:off x="14570644" y="3709592"/>
              <a:ext cx="635653" cy="969203"/>
            </a:xfrm>
            <a:custGeom>
              <a:avLst/>
              <a:gdLst>
                <a:gd name="connsiteX0" fmla="*/ 635653 w 635653"/>
                <a:gd name="connsiteY0" fmla="*/ 0 h 969203"/>
                <a:gd name="connsiteX1" fmla="*/ 635653 w 635653"/>
                <a:gd name="connsiteY1" fmla="*/ 614269 h 969203"/>
                <a:gd name="connsiteX2" fmla="*/ 317896 w 635653"/>
                <a:gd name="connsiteY2" fmla="*/ 969204 h 969203"/>
                <a:gd name="connsiteX3" fmla="*/ 0 w 635653"/>
                <a:gd name="connsiteY3" fmla="*/ 614269 h 969203"/>
                <a:gd name="connsiteX4" fmla="*/ 0 w 635653"/>
                <a:gd name="connsiteY4" fmla="*/ 0 h 969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5653" h="969203">
                  <a:moveTo>
                    <a:pt x="635653" y="0"/>
                  </a:moveTo>
                  <a:lnTo>
                    <a:pt x="635653" y="614269"/>
                  </a:lnTo>
                  <a:cubicBezTo>
                    <a:pt x="635653" y="798165"/>
                    <a:pt x="496736" y="949547"/>
                    <a:pt x="317896" y="969204"/>
                  </a:cubicBezTo>
                  <a:cubicBezTo>
                    <a:pt x="139069" y="949687"/>
                    <a:pt x="0" y="798165"/>
                    <a:pt x="0" y="6142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2" name="자유형: 도형 364">
              <a:extLst>
                <a:ext uri="{FF2B5EF4-FFF2-40B4-BE49-F238E27FC236}">
                  <a16:creationId xmlns:a16="http://schemas.microsoft.com/office/drawing/2014/main" id="{5FF59432-12B5-2300-3B65-C76C77C2E1E9}"/>
                </a:ext>
              </a:extLst>
            </p:cNvPr>
            <p:cNvSpPr/>
            <p:nvPr/>
          </p:nvSpPr>
          <p:spPr>
            <a:xfrm>
              <a:off x="13785540" y="2304070"/>
              <a:ext cx="1866872" cy="1729835"/>
            </a:xfrm>
            <a:custGeom>
              <a:avLst/>
              <a:gdLst>
                <a:gd name="connsiteX0" fmla="*/ 1866873 w 1866872"/>
                <a:gd name="connsiteY0" fmla="*/ 933512 h 1729835"/>
                <a:gd name="connsiteX1" fmla="*/ 1420707 w 1866872"/>
                <a:gd name="connsiteY1" fmla="*/ 1729835 h 1729835"/>
                <a:gd name="connsiteX2" fmla="*/ 446256 w 1866872"/>
                <a:gd name="connsiteY2" fmla="*/ 1729835 h 1729835"/>
                <a:gd name="connsiteX3" fmla="*/ 0 w 1866872"/>
                <a:gd name="connsiteY3" fmla="*/ 933512 h 1729835"/>
                <a:gd name="connsiteX4" fmla="*/ 933513 w 1866872"/>
                <a:gd name="connsiteY4" fmla="*/ 0 h 1729835"/>
                <a:gd name="connsiteX5" fmla="*/ 1180242 w 1866872"/>
                <a:gd name="connsiteY5" fmla="*/ 33056 h 1729835"/>
                <a:gd name="connsiteX6" fmla="*/ 1866873 w 1866872"/>
                <a:gd name="connsiteY6" fmla="*/ 933512 h 1729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6872" h="1729835">
                  <a:moveTo>
                    <a:pt x="1866873" y="933512"/>
                  </a:moveTo>
                  <a:cubicBezTo>
                    <a:pt x="1866873" y="1270417"/>
                    <a:pt x="1688338" y="1565747"/>
                    <a:pt x="1420707" y="1729835"/>
                  </a:cubicBezTo>
                  <a:lnTo>
                    <a:pt x="446256" y="1729835"/>
                  </a:lnTo>
                  <a:cubicBezTo>
                    <a:pt x="178532" y="1565747"/>
                    <a:pt x="0" y="1270417"/>
                    <a:pt x="0" y="933512"/>
                  </a:cubicBezTo>
                  <a:cubicBezTo>
                    <a:pt x="0" y="417964"/>
                    <a:pt x="417915" y="0"/>
                    <a:pt x="933513" y="0"/>
                  </a:cubicBezTo>
                  <a:cubicBezTo>
                    <a:pt x="1018975" y="0"/>
                    <a:pt x="1101616" y="11514"/>
                    <a:pt x="1180242" y="33056"/>
                  </a:cubicBezTo>
                  <a:cubicBezTo>
                    <a:pt x="1576015" y="141109"/>
                    <a:pt x="1866873" y="503384"/>
                    <a:pt x="1866873" y="933512"/>
                  </a:cubicBezTo>
                  <a:close/>
                </a:path>
              </a:pathLst>
            </a:custGeom>
            <a:solidFill>
              <a:srgbClr val="EAAD18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grpSp>
          <p:nvGrpSpPr>
            <p:cNvPr id="53" name="그래픽 297">
              <a:extLst>
                <a:ext uri="{FF2B5EF4-FFF2-40B4-BE49-F238E27FC236}">
                  <a16:creationId xmlns:a16="http://schemas.microsoft.com/office/drawing/2014/main" id="{B97F7A1B-AF63-790F-D47E-56DC2B3B4AD1}"/>
                </a:ext>
              </a:extLst>
            </p:cNvPr>
            <p:cNvGrpSpPr/>
            <p:nvPr/>
          </p:nvGrpSpPr>
          <p:grpSpPr>
            <a:xfrm>
              <a:off x="13061237" y="1579817"/>
              <a:ext cx="3315568" cy="2536818"/>
              <a:chOff x="13061237" y="1579817"/>
              <a:chExt cx="3315568" cy="2536818"/>
            </a:xfrm>
            <a:solidFill>
              <a:srgbClr val="FFC627"/>
            </a:solidFill>
          </p:grpSpPr>
          <p:sp>
            <p:nvSpPr>
              <p:cNvPr id="56" name="자유형: 도형 368">
                <a:extLst>
                  <a:ext uri="{FF2B5EF4-FFF2-40B4-BE49-F238E27FC236}">
                    <a16:creationId xmlns:a16="http://schemas.microsoft.com/office/drawing/2014/main" id="{26EA1B91-66FD-7E5E-8A7F-0C7A8C1AB56E}"/>
                  </a:ext>
                </a:extLst>
              </p:cNvPr>
              <p:cNvSpPr/>
              <p:nvPr/>
            </p:nvSpPr>
            <p:spPr>
              <a:xfrm>
                <a:off x="14278947" y="2337126"/>
                <a:ext cx="1373516" cy="1696778"/>
              </a:xfrm>
              <a:custGeom>
                <a:avLst/>
                <a:gdLst>
                  <a:gd name="connsiteX0" fmla="*/ 1373516 w 1373516"/>
                  <a:gd name="connsiteY0" fmla="*/ 900455 h 1696778"/>
                  <a:gd name="connsiteX1" fmla="*/ 927351 w 1373516"/>
                  <a:gd name="connsiteY1" fmla="*/ 1696779 h 1696778"/>
                  <a:gd name="connsiteX2" fmla="*/ 446307 w 1373516"/>
                  <a:gd name="connsiteY2" fmla="*/ 1696779 h 1696778"/>
                  <a:gd name="connsiteX3" fmla="*/ 0 w 1373516"/>
                  <a:gd name="connsiteY3" fmla="*/ 900455 h 1696778"/>
                  <a:gd name="connsiteX4" fmla="*/ 686886 w 1373516"/>
                  <a:gd name="connsiteY4" fmla="*/ 0 h 1696778"/>
                  <a:gd name="connsiteX5" fmla="*/ 1373516 w 1373516"/>
                  <a:gd name="connsiteY5" fmla="*/ 900455 h 1696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73516" h="1696778">
                    <a:moveTo>
                      <a:pt x="1373516" y="900455"/>
                    </a:moveTo>
                    <a:cubicBezTo>
                      <a:pt x="1373516" y="1237360"/>
                      <a:pt x="1194981" y="1532691"/>
                      <a:pt x="927351" y="1696779"/>
                    </a:cubicBezTo>
                    <a:lnTo>
                      <a:pt x="446307" y="1696779"/>
                    </a:lnTo>
                    <a:cubicBezTo>
                      <a:pt x="178536" y="1532691"/>
                      <a:pt x="0" y="1237360"/>
                      <a:pt x="0" y="900455"/>
                    </a:cubicBezTo>
                    <a:cubicBezTo>
                      <a:pt x="0" y="470229"/>
                      <a:pt x="290999" y="108052"/>
                      <a:pt x="686886" y="0"/>
                    </a:cubicBezTo>
                    <a:cubicBezTo>
                      <a:pt x="1082659" y="108052"/>
                      <a:pt x="1373516" y="470377"/>
                      <a:pt x="1373516" y="900455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57" name="자유형: 도형 369">
                <a:extLst>
                  <a:ext uri="{FF2B5EF4-FFF2-40B4-BE49-F238E27FC236}">
                    <a16:creationId xmlns:a16="http://schemas.microsoft.com/office/drawing/2014/main" id="{C821520F-01D1-C55A-19CC-7319B9C35564}"/>
                  </a:ext>
                </a:extLst>
              </p:cNvPr>
              <p:cNvSpPr/>
              <p:nvPr/>
            </p:nvSpPr>
            <p:spPr>
              <a:xfrm>
                <a:off x="13061237" y="3137317"/>
                <a:ext cx="480354" cy="200567"/>
              </a:xfrm>
              <a:custGeom>
                <a:avLst/>
                <a:gdLst>
                  <a:gd name="connsiteX0" fmla="*/ 380045 w 480354"/>
                  <a:gd name="connsiteY0" fmla="*/ 200567 h 200567"/>
                  <a:gd name="connsiteX1" fmla="*/ 100309 w 480354"/>
                  <a:gd name="connsiteY1" fmla="*/ 200567 h 200567"/>
                  <a:gd name="connsiteX2" fmla="*/ 0 w 480354"/>
                  <a:gd name="connsiteY2" fmla="*/ 100265 h 200567"/>
                  <a:gd name="connsiteX3" fmla="*/ 100309 w 480354"/>
                  <a:gd name="connsiteY3" fmla="*/ 0 h 200567"/>
                  <a:gd name="connsiteX4" fmla="*/ 380045 w 480354"/>
                  <a:gd name="connsiteY4" fmla="*/ 0 h 200567"/>
                  <a:gd name="connsiteX5" fmla="*/ 480354 w 480354"/>
                  <a:gd name="connsiteY5" fmla="*/ 100265 h 200567"/>
                  <a:gd name="connsiteX6" fmla="*/ 380045 w 480354"/>
                  <a:gd name="connsiteY6" fmla="*/ 200567 h 200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80354" h="200567">
                    <a:moveTo>
                      <a:pt x="380045" y="200567"/>
                    </a:moveTo>
                    <a:lnTo>
                      <a:pt x="100309" y="200567"/>
                    </a:lnTo>
                    <a:cubicBezTo>
                      <a:pt x="44918" y="200567"/>
                      <a:pt x="0" y="155702"/>
                      <a:pt x="0" y="100265"/>
                    </a:cubicBezTo>
                    <a:cubicBezTo>
                      <a:pt x="0" y="44866"/>
                      <a:pt x="44918" y="0"/>
                      <a:pt x="100309" y="0"/>
                    </a:cubicBezTo>
                    <a:lnTo>
                      <a:pt x="380045" y="0"/>
                    </a:lnTo>
                    <a:cubicBezTo>
                      <a:pt x="435485" y="0"/>
                      <a:pt x="480354" y="44866"/>
                      <a:pt x="480354" y="100265"/>
                    </a:cubicBezTo>
                    <a:cubicBezTo>
                      <a:pt x="480354" y="155702"/>
                      <a:pt x="435485" y="200567"/>
                      <a:pt x="380045" y="200567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58" name="자유형: 도형 370">
                <a:extLst>
                  <a:ext uri="{FF2B5EF4-FFF2-40B4-BE49-F238E27FC236}">
                    <a16:creationId xmlns:a16="http://schemas.microsoft.com/office/drawing/2014/main" id="{D0EADBE2-296A-3A07-2BFB-6325052E7FD8}"/>
                  </a:ext>
                </a:extLst>
              </p:cNvPr>
              <p:cNvSpPr/>
              <p:nvPr/>
            </p:nvSpPr>
            <p:spPr>
              <a:xfrm>
                <a:off x="15725266" y="2358551"/>
                <a:ext cx="442891" cy="340502"/>
              </a:xfrm>
              <a:custGeom>
                <a:avLst/>
                <a:gdLst>
                  <a:gd name="connsiteX0" fmla="*/ 100408 w 442891"/>
                  <a:gd name="connsiteY0" fmla="*/ 340502 h 340502"/>
                  <a:gd name="connsiteX1" fmla="*/ 13459 w 442891"/>
                  <a:gd name="connsiteY1" fmla="*/ 290323 h 340502"/>
                  <a:gd name="connsiteX2" fmla="*/ 50129 w 442891"/>
                  <a:gd name="connsiteY2" fmla="*/ 153335 h 340502"/>
                  <a:gd name="connsiteX3" fmla="*/ 292398 w 442891"/>
                  <a:gd name="connsiteY3" fmla="*/ 13467 h 340502"/>
                  <a:gd name="connsiteX4" fmla="*/ 429435 w 442891"/>
                  <a:gd name="connsiteY4" fmla="*/ 50146 h 340502"/>
                  <a:gd name="connsiteX5" fmla="*/ 392701 w 442891"/>
                  <a:gd name="connsiteY5" fmla="*/ 187184 h 340502"/>
                  <a:gd name="connsiteX6" fmla="*/ 150445 w 442891"/>
                  <a:gd name="connsiteY6" fmla="*/ 327051 h 340502"/>
                  <a:gd name="connsiteX7" fmla="*/ 100408 w 442891"/>
                  <a:gd name="connsiteY7" fmla="*/ 340502 h 340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91" h="340502">
                    <a:moveTo>
                      <a:pt x="100408" y="340502"/>
                    </a:moveTo>
                    <a:cubicBezTo>
                      <a:pt x="65720" y="340502"/>
                      <a:pt x="32023" y="322536"/>
                      <a:pt x="13459" y="290323"/>
                    </a:cubicBezTo>
                    <a:cubicBezTo>
                      <a:pt x="-14240" y="242377"/>
                      <a:pt x="2189" y="181030"/>
                      <a:pt x="50129" y="153335"/>
                    </a:cubicBezTo>
                    <a:lnTo>
                      <a:pt x="292398" y="13467"/>
                    </a:lnTo>
                    <a:cubicBezTo>
                      <a:pt x="340390" y="-14228"/>
                      <a:pt x="401735" y="2150"/>
                      <a:pt x="429435" y="50146"/>
                    </a:cubicBezTo>
                    <a:cubicBezTo>
                      <a:pt x="457134" y="98142"/>
                      <a:pt x="440705" y="159488"/>
                      <a:pt x="392701" y="187184"/>
                    </a:cubicBezTo>
                    <a:lnTo>
                      <a:pt x="150445" y="327051"/>
                    </a:lnTo>
                    <a:cubicBezTo>
                      <a:pt x="134664" y="336185"/>
                      <a:pt x="117383" y="340502"/>
                      <a:pt x="100408" y="340502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59" name="자유형: 도형 371">
                <a:extLst>
                  <a:ext uri="{FF2B5EF4-FFF2-40B4-BE49-F238E27FC236}">
                    <a16:creationId xmlns:a16="http://schemas.microsoft.com/office/drawing/2014/main" id="{F5077261-810C-AF23-96FF-427AB59AC88F}"/>
                  </a:ext>
                </a:extLst>
              </p:cNvPr>
              <p:cNvSpPr/>
              <p:nvPr/>
            </p:nvSpPr>
            <p:spPr>
              <a:xfrm>
                <a:off x="13269893" y="3776146"/>
                <a:ext cx="442889" cy="340489"/>
              </a:xfrm>
              <a:custGeom>
                <a:avLst/>
                <a:gdLst>
                  <a:gd name="connsiteX0" fmla="*/ 100412 w 442889"/>
                  <a:gd name="connsiteY0" fmla="*/ 340489 h 340489"/>
                  <a:gd name="connsiteX1" fmla="*/ 13455 w 442889"/>
                  <a:gd name="connsiteY1" fmla="*/ 290363 h 340489"/>
                  <a:gd name="connsiteX2" fmla="*/ 50183 w 442889"/>
                  <a:gd name="connsiteY2" fmla="*/ 153327 h 340489"/>
                  <a:gd name="connsiteX3" fmla="*/ 292445 w 442889"/>
                  <a:gd name="connsiteY3" fmla="*/ 13457 h 340489"/>
                  <a:gd name="connsiteX4" fmla="*/ 429434 w 442889"/>
                  <a:gd name="connsiteY4" fmla="*/ 50190 h 340489"/>
                  <a:gd name="connsiteX5" fmla="*/ 392754 w 442889"/>
                  <a:gd name="connsiteY5" fmla="*/ 187176 h 340489"/>
                  <a:gd name="connsiteX6" fmla="*/ 150492 w 442889"/>
                  <a:gd name="connsiteY6" fmla="*/ 327046 h 340489"/>
                  <a:gd name="connsiteX7" fmla="*/ 100412 w 442889"/>
                  <a:gd name="connsiteY7" fmla="*/ 340489 h 34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89" h="340489">
                    <a:moveTo>
                      <a:pt x="100412" y="340489"/>
                    </a:moveTo>
                    <a:cubicBezTo>
                      <a:pt x="65719" y="340489"/>
                      <a:pt x="32017" y="322523"/>
                      <a:pt x="13455" y="290363"/>
                    </a:cubicBezTo>
                    <a:cubicBezTo>
                      <a:pt x="-14241" y="242372"/>
                      <a:pt x="2188" y="181026"/>
                      <a:pt x="50183" y="153327"/>
                    </a:cubicBezTo>
                    <a:lnTo>
                      <a:pt x="292445" y="13457"/>
                    </a:lnTo>
                    <a:cubicBezTo>
                      <a:pt x="340390" y="-14243"/>
                      <a:pt x="401738" y="2186"/>
                      <a:pt x="429434" y="50190"/>
                    </a:cubicBezTo>
                    <a:cubicBezTo>
                      <a:pt x="457128" y="98131"/>
                      <a:pt x="440701" y="159477"/>
                      <a:pt x="392754" y="187176"/>
                    </a:cubicBezTo>
                    <a:lnTo>
                      <a:pt x="150492" y="327046"/>
                    </a:lnTo>
                    <a:cubicBezTo>
                      <a:pt x="134659" y="336169"/>
                      <a:pt x="117437" y="340489"/>
                      <a:pt x="100412" y="340489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60" name="자유형: 도형 372">
                <a:extLst>
                  <a:ext uri="{FF2B5EF4-FFF2-40B4-BE49-F238E27FC236}">
                    <a16:creationId xmlns:a16="http://schemas.microsoft.com/office/drawing/2014/main" id="{AFD0A55F-D554-F92E-37E2-5F6A8374902F}"/>
                  </a:ext>
                </a:extLst>
              </p:cNvPr>
              <p:cNvSpPr/>
              <p:nvPr/>
            </p:nvSpPr>
            <p:spPr>
              <a:xfrm>
                <a:off x="15257566" y="1788473"/>
                <a:ext cx="340496" cy="442883"/>
              </a:xfrm>
              <a:custGeom>
                <a:avLst/>
                <a:gdLst>
                  <a:gd name="connsiteX0" fmla="*/ 100215 w 340496"/>
                  <a:gd name="connsiteY0" fmla="*/ 442884 h 442883"/>
                  <a:gd name="connsiteX1" fmla="*/ 50190 w 340496"/>
                  <a:gd name="connsiteY1" fmla="*/ 429434 h 442883"/>
                  <a:gd name="connsiteX2" fmla="*/ 13457 w 340496"/>
                  <a:gd name="connsiteY2" fmla="*/ 292445 h 442883"/>
                  <a:gd name="connsiteX3" fmla="*/ 153327 w 340496"/>
                  <a:gd name="connsiteY3" fmla="*/ 50183 h 442883"/>
                  <a:gd name="connsiteX4" fmla="*/ 290363 w 340496"/>
                  <a:gd name="connsiteY4" fmla="*/ 13455 h 442883"/>
                  <a:gd name="connsiteX5" fmla="*/ 327046 w 340496"/>
                  <a:gd name="connsiteY5" fmla="*/ 150492 h 442883"/>
                  <a:gd name="connsiteX6" fmla="*/ 187176 w 340496"/>
                  <a:gd name="connsiteY6" fmla="*/ 392754 h 442883"/>
                  <a:gd name="connsiteX7" fmla="*/ 100215 w 340496"/>
                  <a:gd name="connsiteY7" fmla="*/ 442884 h 442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496" h="442883">
                    <a:moveTo>
                      <a:pt x="100215" y="442884"/>
                    </a:moveTo>
                    <a:cubicBezTo>
                      <a:pt x="83189" y="442884"/>
                      <a:pt x="65972" y="438566"/>
                      <a:pt x="50190" y="429434"/>
                    </a:cubicBezTo>
                    <a:cubicBezTo>
                      <a:pt x="2186" y="401738"/>
                      <a:pt x="-14243" y="340390"/>
                      <a:pt x="13457" y="292445"/>
                    </a:cubicBezTo>
                    <a:lnTo>
                      <a:pt x="153327" y="50183"/>
                    </a:lnTo>
                    <a:cubicBezTo>
                      <a:pt x="181026" y="2188"/>
                      <a:pt x="242372" y="-14241"/>
                      <a:pt x="290363" y="13455"/>
                    </a:cubicBezTo>
                    <a:cubicBezTo>
                      <a:pt x="338304" y="41150"/>
                      <a:pt x="354733" y="102497"/>
                      <a:pt x="327046" y="150492"/>
                    </a:cubicBezTo>
                    <a:lnTo>
                      <a:pt x="187176" y="392754"/>
                    </a:lnTo>
                    <a:cubicBezTo>
                      <a:pt x="168612" y="424917"/>
                      <a:pt x="134916" y="442884"/>
                      <a:pt x="100215" y="44288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61" name="자유형: 도형 373">
                <a:extLst>
                  <a:ext uri="{FF2B5EF4-FFF2-40B4-BE49-F238E27FC236}">
                    <a16:creationId xmlns:a16="http://schemas.microsoft.com/office/drawing/2014/main" id="{767012C4-2CE8-B245-EA50-E8824EB48312}"/>
                  </a:ext>
                </a:extLst>
              </p:cNvPr>
              <p:cNvSpPr/>
              <p:nvPr/>
            </p:nvSpPr>
            <p:spPr>
              <a:xfrm>
                <a:off x="14618737" y="1579817"/>
                <a:ext cx="200567" cy="480354"/>
              </a:xfrm>
              <a:custGeom>
                <a:avLst/>
                <a:gdLst>
                  <a:gd name="connsiteX0" fmla="*/ 100265 w 200567"/>
                  <a:gd name="connsiteY0" fmla="*/ 480354 h 480354"/>
                  <a:gd name="connsiteX1" fmla="*/ 0 w 200567"/>
                  <a:gd name="connsiteY1" fmla="*/ 380045 h 480354"/>
                  <a:gd name="connsiteX2" fmla="*/ 0 w 200567"/>
                  <a:gd name="connsiteY2" fmla="*/ 100309 h 480354"/>
                  <a:gd name="connsiteX3" fmla="*/ 100265 w 200567"/>
                  <a:gd name="connsiteY3" fmla="*/ 0 h 480354"/>
                  <a:gd name="connsiteX4" fmla="*/ 200567 w 200567"/>
                  <a:gd name="connsiteY4" fmla="*/ 100309 h 480354"/>
                  <a:gd name="connsiteX5" fmla="*/ 200567 w 200567"/>
                  <a:gd name="connsiteY5" fmla="*/ 380045 h 480354"/>
                  <a:gd name="connsiteX6" fmla="*/ 100265 w 200567"/>
                  <a:gd name="connsiteY6" fmla="*/ 480354 h 480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567" h="480354">
                    <a:moveTo>
                      <a:pt x="100265" y="480354"/>
                    </a:moveTo>
                    <a:cubicBezTo>
                      <a:pt x="44866" y="480354"/>
                      <a:pt x="0" y="435435"/>
                      <a:pt x="0" y="380045"/>
                    </a:cubicBezTo>
                    <a:lnTo>
                      <a:pt x="0" y="100309"/>
                    </a:lnTo>
                    <a:cubicBezTo>
                      <a:pt x="0" y="44918"/>
                      <a:pt x="44866" y="0"/>
                      <a:pt x="100265" y="0"/>
                    </a:cubicBezTo>
                    <a:cubicBezTo>
                      <a:pt x="155702" y="0"/>
                      <a:pt x="200567" y="44918"/>
                      <a:pt x="200567" y="100309"/>
                    </a:cubicBezTo>
                    <a:lnTo>
                      <a:pt x="200567" y="380045"/>
                    </a:lnTo>
                    <a:cubicBezTo>
                      <a:pt x="200567" y="435485"/>
                      <a:pt x="155702" y="480354"/>
                      <a:pt x="100265" y="48035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62" name="자유형: 도형 374">
                <a:extLst>
                  <a:ext uri="{FF2B5EF4-FFF2-40B4-BE49-F238E27FC236}">
                    <a16:creationId xmlns:a16="http://schemas.microsoft.com/office/drawing/2014/main" id="{93ED9F80-6734-DB11-1130-C2D265E1F08A}"/>
                  </a:ext>
                </a:extLst>
              </p:cNvPr>
              <p:cNvSpPr/>
              <p:nvPr/>
            </p:nvSpPr>
            <p:spPr>
              <a:xfrm>
                <a:off x="13839982" y="1788473"/>
                <a:ext cx="340495" cy="442883"/>
              </a:xfrm>
              <a:custGeom>
                <a:avLst/>
                <a:gdLst>
                  <a:gd name="connsiteX0" fmla="*/ 240281 w 340495"/>
                  <a:gd name="connsiteY0" fmla="*/ 442884 h 442883"/>
                  <a:gd name="connsiteX1" fmla="*/ 153324 w 340495"/>
                  <a:gd name="connsiteY1" fmla="*/ 392754 h 442883"/>
                  <a:gd name="connsiteX2" fmla="*/ 13457 w 340495"/>
                  <a:gd name="connsiteY2" fmla="*/ 150492 h 442883"/>
                  <a:gd name="connsiteX3" fmla="*/ 50136 w 340495"/>
                  <a:gd name="connsiteY3" fmla="*/ 13455 h 442883"/>
                  <a:gd name="connsiteX4" fmla="*/ 187173 w 340495"/>
                  <a:gd name="connsiteY4" fmla="*/ 50183 h 442883"/>
                  <a:gd name="connsiteX5" fmla="*/ 327041 w 340495"/>
                  <a:gd name="connsiteY5" fmla="*/ 292445 h 442883"/>
                  <a:gd name="connsiteX6" fmla="*/ 290312 w 340495"/>
                  <a:gd name="connsiteY6" fmla="*/ 429434 h 442883"/>
                  <a:gd name="connsiteX7" fmla="*/ 240281 w 340495"/>
                  <a:gd name="connsiteY7" fmla="*/ 442884 h 442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495" h="442883">
                    <a:moveTo>
                      <a:pt x="240281" y="442884"/>
                    </a:moveTo>
                    <a:cubicBezTo>
                      <a:pt x="205588" y="442884"/>
                      <a:pt x="171886" y="424917"/>
                      <a:pt x="153324" y="392754"/>
                    </a:cubicBezTo>
                    <a:lnTo>
                      <a:pt x="13457" y="150492"/>
                    </a:lnTo>
                    <a:cubicBezTo>
                      <a:pt x="-14239" y="102497"/>
                      <a:pt x="2189" y="41150"/>
                      <a:pt x="50136" y="13455"/>
                    </a:cubicBezTo>
                    <a:cubicBezTo>
                      <a:pt x="98131" y="-14241"/>
                      <a:pt x="159478" y="2188"/>
                      <a:pt x="187173" y="50183"/>
                    </a:cubicBezTo>
                    <a:lnTo>
                      <a:pt x="327041" y="292445"/>
                    </a:lnTo>
                    <a:cubicBezTo>
                      <a:pt x="354736" y="340390"/>
                      <a:pt x="338308" y="401738"/>
                      <a:pt x="290312" y="429434"/>
                    </a:cubicBezTo>
                    <a:cubicBezTo>
                      <a:pt x="274528" y="438566"/>
                      <a:pt x="257306" y="442884"/>
                      <a:pt x="240281" y="44288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63" name="자유형: 도형 375">
                <a:extLst>
                  <a:ext uri="{FF2B5EF4-FFF2-40B4-BE49-F238E27FC236}">
                    <a16:creationId xmlns:a16="http://schemas.microsoft.com/office/drawing/2014/main" id="{2FB32162-5573-5E08-5FA0-25D50A183CD6}"/>
                  </a:ext>
                </a:extLst>
              </p:cNvPr>
              <p:cNvSpPr/>
              <p:nvPr/>
            </p:nvSpPr>
            <p:spPr>
              <a:xfrm>
                <a:off x="13269893" y="2358540"/>
                <a:ext cx="442889" cy="340513"/>
              </a:xfrm>
              <a:custGeom>
                <a:avLst/>
                <a:gdLst>
                  <a:gd name="connsiteX0" fmla="*/ 342475 w 442889"/>
                  <a:gd name="connsiteY0" fmla="*/ 340513 h 340513"/>
                  <a:gd name="connsiteX1" fmla="*/ 292445 w 442889"/>
                  <a:gd name="connsiteY1" fmla="*/ 327063 h 340513"/>
                  <a:gd name="connsiteX2" fmla="*/ 50183 w 442889"/>
                  <a:gd name="connsiteY2" fmla="*/ 187195 h 340513"/>
                  <a:gd name="connsiteX3" fmla="*/ 13455 w 442889"/>
                  <a:gd name="connsiteY3" fmla="*/ 50158 h 340513"/>
                  <a:gd name="connsiteX4" fmla="*/ 150492 w 442889"/>
                  <a:gd name="connsiteY4" fmla="*/ 13479 h 340513"/>
                  <a:gd name="connsiteX5" fmla="*/ 392754 w 442889"/>
                  <a:gd name="connsiteY5" fmla="*/ 153346 h 340513"/>
                  <a:gd name="connsiteX6" fmla="*/ 429434 w 442889"/>
                  <a:gd name="connsiteY6" fmla="*/ 290334 h 340513"/>
                  <a:gd name="connsiteX7" fmla="*/ 342475 w 442889"/>
                  <a:gd name="connsiteY7" fmla="*/ 340513 h 340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89" h="340513">
                    <a:moveTo>
                      <a:pt x="342475" y="340513"/>
                    </a:moveTo>
                    <a:cubicBezTo>
                      <a:pt x="325501" y="340513"/>
                      <a:pt x="308228" y="336196"/>
                      <a:pt x="292445" y="327063"/>
                    </a:cubicBezTo>
                    <a:lnTo>
                      <a:pt x="50183" y="187195"/>
                    </a:lnTo>
                    <a:cubicBezTo>
                      <a:pt x="2188" y="159500"/>
                      <a:pt x="-14241" y="98153"/>
                      <a:pt x="13455" y="50158"/>
                    </a:cubicBezTo>
                    <a:cubicBezTo>
                      <a:pt x="41150" y="2211"/>
                      <a:pt x="102497" y="-14267"/>
                      <a:pt x="150492" y="13479"/>
                    </a:cubicBezTo>
                    <a:lnTo>
                      <a:pt x="392754" y="153346"/>
                    </a:lnTo>
                    <a:cubicBezTo>
                      <a:pt x="440701" y="181042"/>
                      <a:pt x="457128" y="242388"/>
                      <a:pt x="429434" y="290334"/>
                    </a:cubicBezTo>
                    <a:cubicBezTo>
                      <a:pt x="410870" y="322547"/>
                      <a:pt x="377170" y="340513"/>
                      <a:pt x="342475" y="340513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64" name="자유형: 도형 376">
                <a:extLst>
                  <a:ext uri="{FF2B5EF4-FFF2-40B4-BE49-F238E27FC236}">
                    <a16:creationId xmlns:a16="http://schemas.microsoft.com/office/drawing/2014/main" id="{8486C9D1-5D11-C2CC-03D1-4D13B32BA521}"/>
                  </a:ext>
                </a:extLst>
              </p:cNvPr>
              <p:cNvSpPr/>
              <p:nvPr/>
            </p:nvSpPr>
            <p:spPr>
              <a:xfrm>
                <a:off x="15896460" y="3137317"/>
                <a:ext cx="480345" cy="200567"/>
              </a:xfrm>
              <a:custGeom>
                <a:avLst/>
                <a:gdLst>
                  <a:gd name="connsiteX0" fmla="*/ 380043 w 480345"/>
                  <a:gd name="connsiteY0" fmla="*/ 200567 h 200567"/>
                  <a:gd name="connsiteX1" fmla="*/ 100303 w 480345"/>
                  <a:gd name="connsiteY1" fmla="*/ 200567 h 200567"/>
                  <a:gd name="connsiteX2" fmla="*/ 0 w 480345"/>
                  <a:gd name="connsiteY2" fmla="*/ 100265 h 200567"/>
                  <a:gd name="connsiteX3" fmla="*/ 100303 w 480345"/>
                  <a:gd name="connsiteY3" fmla="*/ 0 h 200567"/>
                  <a:gd name="connsiteX4" fmla="*/ 380043 w 480345"/>
                  <a:gd name="connsiteY4" fmla="*/ 0 h 200567"/>
                  <a:gd name="connsiteX5" fmla="*/ 480345 w 480345"/>
                  <a:gd name="connsiteY5" fmla="*/ 100265 h 200567"/>
                  <a:gd name="connsiteX6" fmla="*/ 380043 w 480345"/>
                  <a:gd name="connsiteY6" fmla="*/ 200567 h 200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80345" h="200567">
                    <a:moveTo>
                      <a:pt x="380043" y="200567"/>
                    </a:moveTo>
                    <a:lnTo>
                      <a:pt x="100303" y="200567"/>
                    </a:lnTo>
                    <a:cubicBezTo>
                      <a:pt x="44916" y="200567"/>
                      <a:pt x="0" y="155702"/>
                      <a:pt x="0" y="100265"/>
                    </a:cubicBezTo>
                    <a:cubicBezTo>
                      <a:pt x="0" y="44866"/>
                      <a:pt x="44916" y="0"/>
                      <a:pt x="100303" y="0"/>
                    </a:cubicBezTo>
                    <a:lnTo>
                      <a:pt x="380043" y="0"/>
                    </a:lnTo>
                    <a:cubicBezTo>
                      <a:pt x="435429" y="0"/>
                      <a:pt x="480345" y="44866"/>
                      <a:pt x="480345" y="100265"/>
                    </a:cubicBezTo>
                    <a:cubicBezTo>
                      <a:pt x="480345" y="155702"/>
                      <a:pt x="435429" y="200567"/>
                      <a:pt x="380043" y="200567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65" name="자유형: 도형 377">
                <a:extLst>
                  <a:ext uri="{FF2B5EF4-FFF2-40B4-BE49-F238E27FC236}">
                    <a16:creationId xmlns:a16="http://schemas.microsoft.com/office/drawing/2014/main" id="{8ED3D402-A24C-F35D-97FF-0916390AAC02}"/>
                  </a:ext>
                </a:extLst>
              </p:cNvPr>
              <p:cNvSpPr/>
              <p:nvPr/>
            </p:nvSpPr>
            <p:spPr>
              <a:xfrm>
                <a:off x="15725266" y="3776146"/>
                <a:ext cx="442891" cy="340489"/>
              </a:xfrm>
              <a:custGeom>
                <a:avLst/>
                <a:gdLst>
                  <a:gd name="connsiteX0" fmla="*/ 342474 w 442891"/>
                  <a:gd name="connsiteY0" fmla="*/ 340489 h 340489"/>
                  <a:gd name="connsiteX1" fmla="*/ 292398 w 442891"/>
                  <a:gd name="connsiteY1" fmla="*/ 327046 h 340489"/>
                  <a:gd name="connsiteX2" fmla="*/ 50129 w 442891"/>
                  <a:gd name="connsiteY2" fmla="*/ 187176 h 340489"/>
                  <a:gd name="connsiteX3" fmla="*/ 13459 w 442891"/>
                  <a:gd name="connsiteY3" fmla="*/ 50190 h 340489"/>
                  <a:gd name="connsiteX4" fmla="*/ 150445 w 442891"/>
                  <a:gd name="connsiteY4" fmla="*/ 13457 h 340489"/>
                  <a:gd name="connsiteX5" fmla="*/ 392701 w 442891"/>
                  <a:gd name="connsiteY5" fmla="*/ 153327 h 340489"/>
                  <a:gd name="connsiteX6" fmla="*/ 429435 w 442891"/>
                  <a:gd name="connsiteY6" fmla="*/ 290363 h 340489"/>
                  <a:gd name="connsiteX7" fmla="*/ 342474 w 442891"/>
                  <a:gd name="connsiteY7" fmla="*/ 340489 h 34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91" h="340489">
                    <a:moveTo>
                      <a:pt x="342474" y="340489"/>
                    </a:moveTo>
                    <a:cubicBezTo>
                      <a:pt x="325447" y="340489"/>
                      <a:pt x="308230" y="336169"/>
                      <a:pt x="292398" y="327046"/>
                    </a:cubicBezTo>
                    <a:lnTo>
                      <a:pt x="50129" y="187176"/>
                    </a:lnTo>
                    <a:cubicBezTo>
                      <a:pt x="2189" y="159477"/>
                      <a:pt x="-14240" y="98131"/>
                      <a:pt x="13459" y="50190"/>
                    </a:cubicBezTo>
                    <a:cubicBezTo>
                      <a:pt x="41146" y="2186"/>
                      <a:pt x="102491" y="-14243"/>
                      <a:pt x="150445" y="13457"/>
                    </a:cubicBezTo>
                    <a:lnTo>
                      <a:pt x="392701" y="153327"/>
                    </a:lnTo>
                    <a:cubicBezTo>
                      <a:pt x="440705" y="181026"/>
                      <a:pt x="457134" y="242372"/>
                      <a:pt x="429435" y="290363"/>
                    </a:cubicBezTo>
                    <a:cubicBezTo>
                      <a:pt x="410871" y="322523"/>
                      <a:pt x="377123" y="340489"/>
                      <a:pt x="342474" y="340489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</p:grpSp>
        <p:sp>
          <p:nvSpPr>
            <p:cNvPr id="54" name="자유형: 도형 366">
              <a:extLst>
                <a:ext uri="{FF2B5EF4-FFF2-40B4-BE49-F238E27FC236}">
                  <a16:creationId xmlns:a16="http://schemas.microsoft.com/office/drawing/2014/main" id="{D25DDE1B-AC50-5147-D179-141BC24AFF90}"/>
                </a:ext>
              </a:extLst>
            </p:cNvPr>
            <p:cNvSpPr/>
            <p:nvPr/>
          </p:nvSpPr>
          <p:spPr>
            <a:xfrm>
              <a:off x="14831909" y="3250580"/>
              <a:ext cx="200631" cy="783324"/>
            </a:xfrm>
            <a:custGeom>
              <a:avLst/>
              <a:gdLst>
                <a:gd name="connsiteX0" fmla="*/ 200631 w 200631"/>
                <a:gd name="connsiteY0" fmla="*/ 100315 h 783324"/>
                <a:gd name="connsiteX1" fmla="*/ 200631 w 200631"/>
                <a:gd name="connsiteY1" fmla="*/ 783325 h 783324"/>
                <a:gd name="connsiteX2" fmla="*/ 0 w 200631"/>
                <a:gd name="connsiteY2" fmla="*/ 783325 h 783324"/>
                <a:gd name="connsiteX3" fmla="*/ 0 w 200631"/>
                <a:gd name="connsiteY3" fmla="*/ 100315 h 783324"/>
                <a:gd name="connsiteX4" fmla="*/ 100316 w 200631"/>
                <a:gd name="connsiteY4" fmla="*/ 0 h 783324"/>
                <a:gd name="connsiteX5" fmla="*/ 200631 w 200631"/>
                <a:gd name="connsiteY5" fmla="*/ 100315 h 78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631" h="783324">
                  <a:moveTo>
                    <a:pt x="200631" y="100315"/>
                  </a:moveTo>
                  <a:lnTo>
                    <a:pt x="200631" y="783325"/>
                  </a:lnTo>
                  <a:lnTo>
                    <a:pt x="0" y="783325"/>
                  </a:lnTo>
                  <a:lnTo>
                    <a:pt x="0" y="100315"/>
                  </a:lnTo>
                  <a:cubicBezTo>
                    <a:pt x="0" y="44916"/>
                    <a:pt x="44929" y="0"/>
                    <a:pt x="100316" y="0"/>
                  </a:cubicBezTo>
                  <a:cubicBezTo>
                    <a:pt x="155804" y="0"/>
                    <a:pt x="200631" y="44916"/>
                    <a:pt x="200631" y="100315"/>
                  </a:cubicBezTo>
                  <a:close/>
                </a:path>
              </a:pathLst>
            </a:custGeom>
            <a:solidFill>
              <a:srgbClr val="FFFFF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5" name="자유형: 도형 367">
              <a:extLst>
                <a:ext uri="{FF2B5EF4-FFF2-40B4-BE49-F238E27FC236}">
                  <a16:creationId xmlns:a16="http://schemas.microsoft.com/office/drawing/2014/main" id="{624A2E80-6A49-0046-9D0C-F7F6DBC3407D}"/>
                </a:ext>
              </a:extLst>
            </p:cNvPr>
            <p:cNvSpPr/>
            <p:nvPr/>
          </p:nvSpPr>
          <p:spPr>
            <a:xfrm>
              <a:off x="14405413" y="3250580"/>
              <a:ext cx="200618" cy="783324"/>
            </a:xfrm>
            <a:custGeom>
              <a:avLst/>
              <a:gdLst>
                <a:gd name="connsiteX0" fmla="*/ 200618 w 200618"/>
                <a:gd name="connsiteY0" fmla="*/ 100315 h 783324"/>
                <a:gd name="connsiteX1" fmla="*/ 200618 w 200618"/>
                <a:gd name="connsiteY1" fmla="*/ 783325 h 783324"/>
                <a:gd name="connsiteX2" fmla="*/ 0 w 200618"/>
                <a:gd name="connsiteY2" fmla="*/ 783325 h 783324"/>
                <a:gd name="connsiteX3" fmla="*/ 0 w 200618"/>
                <a:gd name="connsiteY3" fmla="*/ 100315 h 783324"/>
                <a:gd name="connsiteX4" fmla="*/ 100315 w 200618"/>
                <a:gd name="connsiteY4" fmla="*/ 0 h 783324"/>
                <a:gd name="connsiteX5" fmla="*/ 200618 w 200618"/>
                <a:gd name="connsiteY5" fmla="*/ 100315 h 78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618" h="783324">
                  <a:moveTo>
                    <a:pt x="200618" y="100315"/>
                  </a:moveTo>
                  <a:lnTo>
                    <a:pt x="200618" y="783325"/>
                  </a:lnTo>
                  <a:lnTo>
                    <a:pt x="0" y="783325"/>
                  </a:lnTo>
                  <a:lnTo>
                    <a:pt x="0" y="100315"/>
                  </a:lnTo>
                  <a:cubicBezTo>
                    <a:pt x="0" y="44916"/>
                    <a:pt x="44916" y="0"/>
                    <a:pt x="100315" y="0"/>
                  </a:cubicBezTo>
                  <a:cubicBezTo>
                    <a:pt x="155803" y="0"/>
                    <a:pt x="200618" y="44916"/>
                    <a:pt x="200618" y="100315"/>
                  </a:cubicBezTo>
                  <a:close/>
                </a:path>
              </a:pathLst>
            </a:custGeom>
            <a:solidFill>
              <a:srgbClr val="FFFFF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D028C74C-A533-8CDC-B14C-0563A7D5AF9F}"/>
              </a:ext>
            </a:extLst>
          </p:cNvPr>
          <p:cNvGrpSpPr/>
          <p:nvPr/>
        </p:nvGrpSpPr>
        <p:grpSpPr>
          <a:xfrm>
            <a:off x="722714" y="3395647"/>
            <a:ext cx="327600" cy="327600"/>
            <a:chOff x="13061237" y="1579817"/>
            <a:chExt cx="6274957" cy="6505574"/>
          </a:xfrm>
        </p:grpSpPr>
        <p:sp>
          <p:nvSpPr>
            <p:cNvPr id="70" name="자유형: 도형 341">
              <a:extLst>
                <a:ext uri="{FF2B5EF4-FFF2-40B4-BE49-F238E27FC236}">
                  <a16:creationId xmlns:a16="http://schemas.microsoft.com/office/drawing/2014/main" id="{8529F94D-85B2-7B9D-C103-F724D11E1517}"/>
                </a:ext>
              </a:extLst>
            </p:cNvPr>
            <p:cNvSpPr/>
            <p:nvPr/>
          </p:nvSpPr>
          <p:spPr>
            <a:xfrm>
              <a:off x="15199703" y="5160627"/>
              <a:ext cx="200618" cy="891327"/>
            </a:xfrm>
            <a:custGeom>
              <a:avLst/>
              <a:gdLst>
                <a:gd name="connsiteX0" fmla="*/ 100303 w 200618"/>
                <a:gd name="connsiteY0" fmla="*/ 891327 h 891327"/>
                <a:gd name="connsiteX1" fmla="*/ 0 w 200618"/>
                <a:gd name="connsiteY1" fmla="*/ 791012 h 891327"/>
                <a:gd name="connsiteX2" fmla="*/ 0 w 200618"/>
                <a:gd name="connsiteY2" fmla="*/ 100315 h 891327"/>
                <a:gd name="connsiteX3" fmla="*/ 100303 w 200618"/>
                <a:gd name="connsiteY3" fmla="*/ 0 h 891327"/>
                <a:gd name="connsiteX4" fmla="*/ 200618 w 200618"/>
                <a:gd name="connsiteY4" fmla="*/ 100315 h 891327"/>
                <a:gd name="connsiteX5" fmla="*/ 200618 w 200618"/>
                <a:gd name="connsiteY5" fmla="*/ 791012 h 891327"/>
                <a:gd name="connsiteX6" fmla="*/ 100303 w 200618"/>
                <a:gd name="connsiteY6" fmla="*/ 891327 h 891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618" h="891327">
                  <a:moveTo>
                    <a:pt x="100303" y="891327"/>
                  </a:moveTo>
                  <a:cubicBezTo>
                    <a:pt x="44916" y="891327"/>
                    <a:pt x="0" y="846411"/>
                    <a:pt x="0" y="791012"/>
                  </a:cubicBezTo>
                  <a:lnTo>
                    <a:pt x="0" y="100315"/>
                  </a:lnTo>
                  <a:cubicBezTo>
                    <a:pt x="0" y="44929"/>
                    <a:pt x="44916" y="0"/>
                    <a:pt x="100303" y="0"/>
                  </a:cubicBezTo>
                  <a:cubicBezTo>
                    <a:pt x="155702" y="0"/>
                    <a:pt x="200618" y="44929"/>
                    <a:pt x="200618" y="100315"/>
                  </a:cubicBezTo>
                  <a:lnTo>
                    <a:pt x="200618" y="791012"/>
                  </a:lnTo>
                  <a:cubicBezTo>
                    <a:pt x="200618" y="846411"/>
                    <a:pt x="155702" y="891327"/>
                    <a:pt x="100303" y="891327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74" name="자유형: 도형 342">
              <a:extLst>
                <a:ext uri="{FF2B5EF4-FFF2-40B4-BE49-F238E27FC236}">
                  <a16:creationId xmlns:a16="http://schemas.microsoft.com/office/drawing/2014/main" id="{C6E269A8-62D0-CB9A-8FDA-A669D2A6A0F5}"/>
                </a:ext>
              </a:extLst>
            </p:cNvPr>
            <p:cNvSpPr/>
            <p:nvPr/>
          </p:nvSpPr>
          <p:spPr>
            <a:xfrm>
              <a:off x="15767454" y="6775662"/>
              <a:ext cx="3414499" cy="1309729"/>
            </a:xfrm>
            <a:custGeom>
              <a:avLst/>
              <a:gdLst>
                <a:gd name="connsiteX0" fmla="*/ 3414500 w 3414499"/>
                <a:gd name="connsiteY0" fmla="*/ 573063 h 1309729"/>
                <a:gd name="connsiteX1" fmla="*/ 3414500 w 3414499"/>
                <a:gd name="connsiteY1" fmla="*/ 1309730 h 1309729"/>
                <a:gd name="connsiteX2" fmla="*/ 0 w 3414499"/>
                <a:gd name="connsiteY2" fmla="*/ 1309730 h 1309729"/>
                <a:gd name="connsiteX3" fmla="*/ 184596 w 3414499"/>
                <a:gd name="connsiteY3" fmla="*/ 573063 h 1309729"/>
                <a:gd name="connsiteX4" fmla="*/ 757557 w 3414499"/>
                <a:gd name="connsiteY4" fmla="*/ 0 h 1309729"/>
                <a:gd name="connsiteX5" fmla="*/ 2841425 w 3414499"/>
                <a:gd name="connsiteY5" fmla="*/ 0 h 1309729"/>
                <a:gd name="connsiteX6" fmla="*/ 3414500 w 3414499"/>
                <a:gd name="connsiteY6" fmla="*/ 573063 h 130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14499" h="1309729">
                  <a:moveTo>
                    <a:pt x="3414500" y="573063"/>
                  </a:moveTo>
                  <a:lnTo>
                    <a:pt x="3414500" y="1309730"/>
                  </a:lnTo>
                  <a:lnTo>
                    <a:pt x="0" y="1309730"/>
                  </a:lnTo>
                  <a:lnTo>
                    <a:pt x="184596" y="573063"/>
                  </a:lnTo>
                  <a:cubicBezTo>
                    <a:pt x="184596" y="256551"/>
                    <a:pt x="441147" y="0"/>
                    <a:pt x="757557" y="0"/>
                  </a:cubicBezTo>
                  <a:lnTo>
                    <a:pt x="2841425" y="0"/>
                  </a:lnTo>
                  <a:cubicBezTo>
                    <a:pt x="3157948" y="0"/>
                    <a:pt x="3414500" y="256551"/>
                    <a:pt x="3414500" y="573063"/>
                  </a:cubicBez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75" name="자유형: 도형 343">
              <a:extLst>
                <a:ext uri="{FF2B5EF4-FFF2-40B4-BE49-F238E27FC236}">
                  <a16:creationId xmlns:a16="http://schemas.microsoft.com/office/drawing/2014/main" id="{A7044C3A-8855-1951-4A23-B445FB1EAC5D}"/>
                </a:ext>
              </a:extLst>
            </p:cNvPr>
            <p:cNvSpPr/>
            <p:nvPr/>
          </p:nvSpPr>
          <p:spPr>
            <a:xfrm>
              <a:off x="16148399" y="6775662"/>
              <a:ext cx="3033554" cy="1309729"/>
            </a:xfrm>
            <a:custGeom>
              <a:avLst/>
              <a:gdLst>
                <a:gd name="connsiteX0" fmla="*/ 3033555 w 3033554"/>
                <a:gd name="connsiteY0" fmla="*/ 573063 h 1309729"/>
                <a:gd name="connsiteX1" fmla="*/ 3033555 w 3033554"/>
                <a:gd name="connsiteY1" fmla="*/ 1309730 h 1309729"/>
                <a:gd name="connsiteX2" fmla="*/ 0 w 3033554"/>
                <a:gd name="connsiteY2" fmla="*/ 1309730 h 1309729"/>
                <a:gd name="connsiteX3" fmla="*/ 0 w 3033554"/>
                <a:gd name="connsiteY3" fmla="*/ 573063 h 1309729"/>
                <a:gd name="connsiteX4" fmla="*/ 573063 w 3033554"/>
                <a:gd name="connsiteY4" fmla="*/ 0 h 1309729"/>
                <a:gd name="connsiteX5" fmla="*/ 2460480 w 3033554"/>
                <a:gd name="connsiteY5" fmla="*/ 0 h 1309729"/>
                <a:gd name="connsiteX6" fmla="*/ 3033555 w 3033554"/>
                <a:gd name="connsiteY6" fmla="*/ 573063 h 130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33554" h="1309729">
                  <a:moveTo>
                    <a:pt x="3033555" y="573063"/>
                  </a:moveTo>
                  <a:lnTo>
                    <a:pt x="3033555" y="1309730"/>
                  </a:lnTo>
                  <a:lnTo>
                    <a:pt x="0" y="1309730"/>
                  </a:lnTo>
                  <a:lnTo>
                    <a:pt x="0" y="573063"/>
                  </a:lnTo>
                  <a:cubicBezTo>
                    <a:pt x="0" y="256551"/>
                    <a:pt x="256551" y="0"/>
                    <a:pt x="573063" y="0"/>
                  </a:cubicBezTo>
                  <a:lnTo>
                    <a:pt x="2460480" y="0"/>
                  </a:lnTo>
                  <a:cubicBezTo>
                    <a:pt x="2777004" y="0"/>
                    <a:pt x="3033555" y="256551"/>
                    <a:pt x="3033555" y="573063"/>
                  </a:cubicBez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80" name="자유형: 도형 344">
              <a:extLst>
                <a:ext uri="{FF2B5EF4-FFF2-40B4-BE49-F238E27FC236}">
                  <a16:creationId xmlns:a16="http://schemas.microsoft.com/office/drawing/2014/main" id="{37FBEAD9-5AD8-F43F-70C7-F41D8FF2BF35}"/>
                </a:ext>
              </a:extLst>
            </p:cNvPr>
            <p:cNvSpPr/>
            <p:nvPr/>
          </p:nvSpPr>
          <p:spPr>
            <a:xfrm>
              <a:off x="16506408" y="6775712"/>
              <a:ext cx="2121186" cy="1306502"/>
            </a:xfrm>
            <a:custGeom>
              <a:avLst/>
              <a:gdLst>
                <a:gd name="connsiteX0" fmla="*/ 34790 w 2121186"/>
                <a:gd name="connsiteY0" fmla="*/ 0 h 1306502"/>
                <a:gd name="connsiteX1" fmla="*/ 0 w 2121186"/>
                <a:gd name="connsiteY1" fmla="*/ 881290 h 1306502"/>
                <a:gd name="connsiteX2" fmla="*/ 370462 w 2121186"/>
                <a:gd name="connsiteY2" fmla="*/ 973905 h 1306502"/>
                <a:gd name="connsiteX3" fmla="*/ 37865 w 2121186"/>
                <a:gd name="connsiteY3" fmla="*/ 1306503 h 1306502"/>
                <a:gd name="connsiteX4" fmla="*/ 2083321 w 2121186"/>
                <a:gd name="connsiteY4" fmla="*/ 1306503 h 1306502"/>
                <a:gd name="connsiteX5" fmla="*/ 1750724 w 2121186"/>
                <a:gd name="connsiteY5" fmla="*/ 973905 h 1306502"/>
                <a:gd name="connsiteX6" fmla="*/ 2121186 w 2121186"/>
                <a:gd name="connsiteY6" fmla="*/ 881290 h 1306502"/>
                <a:gd name="connsiteX7" fmla="*/ 2086396 w 2121186"/>
                <a:gd name="connsiteY7" fmla="*/ 0 h 130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21186" h="1306502">
                  <a:moveTo>
                    <a:pt x="34790" y="0"/>
                  </a:moveTo>
                  <a:lnTo>
                    <a:pt x="0" y="881290"/>
                  </a:lnTo>
                  <a:lnTo>
                    <a:pt x="370462" y="973905"/>
                  </a:lnTo>
                  <a:lnTo>
                    <a:pt x="37865" y="1306503"/>
                  </a:lnTo>
                  <a:lnTo>
                    <a:pt x="2083321" y="1306503"/>
                  </a:lnTo>
                  <a:lnTo>
                    <a:pt x="1750724" y="973905"/>
                  </a:lnTo>
                  <a:lnTo>
                    <a:pt x="2121186" y="881290"/>
                  </a:lnTo>
                  <a:lnTo>
                    <a:pt x="2086396" y="0"/>
                  </a:lnTo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89" name="자유형: 도형 345">
              <a:extLst>
                <a:ext uri="{FF2B5EF4-FFF2-40B4-BE49-F238E27FC236}">
                  <a16:creationId xmlns:a16="http://schemas.microsoft.com/office/drawing/2014/main" id="{0F74D08B-5FA6-A87C-6C24-33D5318CCC5B}"/>
                </a:ext>
              </a:extLst>
            </p:cNvPr>
            <p:cNvSpPr/>
            <p:nvPr/>
          </p:nvSpPr>
          <p:spPr>
            <a:xfrm>
              <a:off x="16860835" y="6775712"/>
              <a:ext cx="1412370" cy="1309628"/>
            </a:xfrm>
            <a:custGeom>
              <a:avLst/>
              <a:gdLst>
                <a:gd name="connsiteX0" fmla="*/ 1412371 w 1412370"/>
                <a:gd name="connsiteY0" fmla="*/ 0 h 1309628"/>
                <a:gd name="connsiteX1" fmla="*/ 1039278 w 1412370"/>
                <a:gd name="connsiteY1" fmla="*/ 1309628 h 1309628"/>
                <a:gd name="connsiteX2" fmla="*/ 373143 w 1412370"/>
                <a:gd name="connsiteY2" fmla="*/ 1309628 h 1309628"/>
                <a:gd name="connsiteX3" fmla="*/ 0 w 1412370"/>
                <a:gd name="connsiteY3" fmla="*/ 0 h 1309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2370" h="1309628">
                  <a:moveTo>
                    <a:pt x="1412371" y="0"/>
                  </a:moveTo>
                  <a:lnTo>
                    <a:pt x="1039278" y="1309628"/>
                  </a:lnTo>
                  <a:lnTo>
                    <a:pt x="373143" y="1309628"/>
                  </a:lnTo>
                  <a:lnTo>
                    <a:pt x="0" y="0"/>
                  </a:lnTo>
                </a:path>
              </a:pathLst>
            </a:custGeom>
            <a:solidFill>
              <a:srgbClr val="F2F2F2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0" name="자유형: 도형 346">
              <a:extLst>
                <a:ext uri="{FF2B5EF4-FFF2-40B4-BE49-F238E27FC236}">
                  <a16:creationId xmlns:a16="http://schemas.microsoft.com/office/drawing/2014/main" id="{D2C6A611-980E-FD55-515A-575B685427A4}"/>
                </a:ext>
              </a:extLst>
            </p:cNvPr>
            <p:cNvSpPr/>
            <p:nvPr/>
          </p:nvSpPr>
          <p:spPr>
            <a:xfrm>
              <a:off x="17110589" y="7014945"/>
              <a:ext cx="908353" cy="653619"/>
            </a:xfrm>
            <a:custGeom>
              <a:avLst/>
              <a:gdLst>
                <a:gd name="connsiteX0" fmla="*/ 0 w 908353"/>
                <a:gd name="connsiteY0" fmla="*/ 82286 h 653619"/>
                <a:gd name="connsiteX1" fmla="*/ 456432 w 908353"/>
                <a:gd name="connsiteY1" fmla="*/ 653620 h 653619"/>
                <a:gd name="connsiteX2" fmla="*/ 908353 w 908353"/>
                <a:gd name="connsiteY2" fmla="*/ 84420 h 653619"/>
                <a:gd name="connsiteX3" fmla="*/ 456432 w 908353"/>
                <a:gd name="connsiteY3" fmla="*/ 0 h 653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08353" h="653619">
                  <a:moveTo>
                    <a:pt x="0" y="82286"/>
                  </a:moveTo>
                  <a:lnTo>
                    <a:pt x="456432" y="653620"/>
                  </a:lnTo>
                  <a:lnTo>
                    <a:pt x="908353" y="84420"/>
                  </a:lnTo>
                  <a:lnTo>
                    <a:pt x="456432" y="0"/>
                  </a:lnTo>
                  <a:close/>
                </a:path>
              </a:pathLst>
            </a:custGeom>
            <a:solidFill>
              <a:srgbClr val="F7486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1" name="자유형: 도형 347">
              <a:extLst>
                <a:ext uri="{FF2B5EF4-FFF2-40B4-BE49-F238E27FC236}">
                  <a16:creationId xmlns:a16="http://schemas.microsoft.com/office/drawing/2014/main" id="{DE57DA11-B2B2-93A8-E7F4-B9899FF82046}"/>
                </a:ext>
              </a:extLst>
            </p:cNvPr>
            <p:cNvSpPr/>
            <p:nvPr/>
          </p:nvSpPr>
          <p:spPr>
            <a:xfrm>
              <a:off x="16860835" y="6775712"/>
              <a:ext cx="1412370" cy="735765"/>
            </a:xfrm>
            <a:custGeom>
              <a:avLst/>
              <a:gdLst>
                <a:gd name="connsiteX0" fmla="*/ 209652 w 1412370"/>
                <a:gd name="connsiteY0" fmla="*/ 735765 h 735765"/>
                <a:gd name="connsiteX1" fmla="*/ 706185 w 1412370"/>
                <a:gd name="connsiteY1" fmla="*/ 239232 h 735765"/>
                <a:gd name="connsiteX2" fmla="*/ 1202718 w 1412370"/>
                <a:gd name="connsiteY2" fmla="*/ 735765 h 735765"/>
                <a:gd name="connsiteX3" fmla="*/ 1412371 w 1412370"/>
                <a:gd name="connsiteY3" fmla="*/ 0 h 735765"/>
                <a:gd name="connsiteX4" fmla="*/ 0 w 1412370"/>
                <a:gd name="connsiteY4" fmla="*/ 0 h 735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370" h="735765">
                  <a:moveTo>
                    <a:pt x="209652" y="735765"/>
                  </a:moveTo>
                  <a:lnTo>
                    <a:pt x="706185" y="239232"/>
                  </a:lnTo>
                  <a:lnTo>
                    <a:pt x="1202718" y="735765"/>
                  </a:lnTo>
                  <a:lnTo>
                    <a:pt x="141237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2" name="자유형: 도형 348">
              <a:extLst>
                <a:ext uri="{FF2B5EF4-FFF2-40B4-BE49-F238E27FC236}">
                  <a16:creationId xmlns:a16="http://schemas.microsoft.com/office/drawing/2014/main" id="{CEFE6510-75D2-FE37-DAF9-114558BF93DF}"/>
                </a:ext>
              </a:extLst>
            </p:cNvPr>
            <p:cNvSpPr/>
            <p:nvPr/>
          </p:nvSpPr>
          <p:spPr>
            <a:xfrm>
              <a:off x="17142506" y="6039439"/>
              <a:ext cx="849028" cy="975505"/>
            </a:xfrm>
            <a:custGeom>
              <a:avLst/>
              <a:gdLst>
                <a:gd name="connsiteX0" fmla="*/ 849028 w 849028"/>
                <a:gd name="connsiteY0" fmla="*/ 508 h 975505"/>
                <a:gd name="connsiteX1" fmla="*/ 849028 w 849028"/>
                <a:gd name="connsiteY1" fmla="*/ 736324 h 975505"/>
                <a:gd name="connsiteX2" fmla="*/ 424514 w 849028"/>
                <a:gd name="connsiteY2" fmla="*/ 975506 h 975505"/>
                <a:gd name="connsiteX3" fmla="*/ 293386 w 849028"/>
                <a:gd name="connsiteY3" fmla="*/ 901645 h 975505"/>
                <a:gd name="connsiteX4" fmla="*/ 0 w 849028"/>
                <a:gd name="connsiteY4" fmla="*/ 736324 h 975505"/>
                <a:gd name="connsiteX5" fmla="*/ 0 w 849028"/>
                <a:gd name="connsiteY5" fmla="*/ 0 h 975505"/>
                <a:gd name="connsiteX6" fmla="*/ 293386 w 849028"/>
                <a:gd name="connsiteY6" fmla="*/ 152 h 975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9028" h="975505">
                  <a:moveTo>
                    <a:pt x="849028" y="508"/>
                  </a:moveTo>
                  <a:lnTo>
                    <a:pt x="849028" y="736324"/>
                  </a:lnTo>
                  <a:lnTo>
                    <a:pt x="424514" y="975506"/>
                  </a:lnTo>
                  <a:lnTo>
                    <a:pt x="293386" y="901645"/>
                  </a:lnTo>
                  <a:lnTo>
                    <a:pt x="0" y="736324"/>
                  </a:lnTo>
                  <a:lnTo>
                    <a:pt x="0" y="0"/>
                  </a:lnTo>
                  <a:lnTo>
                    <a:pt x="293386" y="152"/>
                  </a:ln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3" name="자유형: 도형 349">
              <a:extLst>
                <a:ext uri="{FF2B5EF4-FFF2-40B4-BE49-F238E27FC236}">
                  <a16:creationId xmlns:a16="http://schemas.microsoft.com/office/drawing/2014/main" id="{58622A59-013B-6141-FE84-E7D1B68CC23A}"/>
                </a:ext>
              </a:extLst>
            </p:cNvPr>
            <p:cNvSpPr/>
            <p:nvPr/>
          </p:nvSpPr>
          <p:spPr>
            <a:xfrm>
              <a:off x="17236266" y="7668565"/>
              <a:ext cx="663848" cy="416776"/>
            </a:xfrm>
            <a:custGeom>
              <a:avLst/>
              <a:gdLst>
                <a:gd name="connsiteX0" fmla="*/ 0 w 663848"/>
                <a:gd name="connsiteY0" fmla="*/ 416776 h 416776"/>
                <a:gd name="connsiteX1" fmla="*/ 330755 w 663848"/>
                <a:gd name="connsiteY1" fmla="*/ 0 h 416776"/>
                <a:gd name="connsiteX2" fmla="*/ 663848 w 663848"/>
                <a:gd name="connsiteY2" fmla="*/ 416776 h 41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3848" h="416776">
                  <a:moveTo>
                    <a:pt x="0" y="416776"/>
                  </a:moveTo>
                  <a:lnTo>
                    <a:pt x="330755" y="0"/>
                  </a:lnTo>
                  <a:lnTo>
                    <a:pt x="663848" y="416776"/>
                  </a:lnTo>
                </a:path>
              </a:pathLst>
            </a:custGeom>
            <a:solidFill>
              <a:srgbClr val="F7486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4" name="자유형: 도형 350">
              <a:extLst>
                <a:ext uri="{FF2B5EF4-FFF2-40B4-BE49-F238E27FC236}">
                  <a16:creationId xmlns:a16="http://schemas.microsoft.com/office/drawing/2014/main" id="{DB720A50-F683-DC85-3C54-E78A6A094D9A}"/>
                </a:ext>
              </a:extLst>
            </p:cNvPr>
            <p:cNvSpPr/>
            <p:nvPr/>
          </p:nvSpPr>
          <p:spPr>
            <a:xfrm>
              <a:off x="17142506" y="6039439"/>
              <a:ext cx="849079" cy="901644"/>
            </a:xfrm>
            <a:custGeom>
              <a:avLst/>
              <a:gdLst>
                <a:gd name="connsiteX0" fmla="*/ 293386 w 849079"/>
                <a:gd name="connsiteY0" fmla="*/ 152 h 901644"/>
                <a:gd name="connsiteX1" fmla="*/ 0 w 849079"/>
                <a:gd name="connsiteY1" fmla="*/ 0 h 901644"/>
                <a:gd name="connsiteX2" fmla="*/ 0 w 849079"/>
                <a:gd name="connsiteY2" fmla="*/ 736324 h 901644"/>
                <a:gd name="connsiteX3" fmla="*/ 293386 w 849079"/>
                <a:gd name="connsiteY3" fmla="*/ 901645 h 901644"/>
                <a:gd name="connsiteX4" fmla="*/ 293386 w 849079"/>
                <a:gd name="connsiteY4" fmla="*/ 561169 h 901644"/>
                <a:gd name="connsiteX5" fmla="*/ 425111 w 849079"/>
                <a:gd name="connsiteY5" fmla="*/ 567865 h 901644"/>
                <a:gd name="connsiteX6" fmla="*/ 849079 w 849079"/>
                <a:gd name="connsiteY6" fmla="*/ 499023 h 901644"/>
                <a:gd name="connsiteX7" fmla="*/ 849079 w 849079"/>
                <a:gd name="connsiteY7" fmla="*/ 508 h 901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079" h="901644">
                  <a:moveTo>
                    <a:pt x="293386" y="152"/>
                  </a:moveTo>
                  <a:lnTo>
                    <a:pt x="0" y="0"/>
                  </a:lnTo>
                  <a:lnTo>
                    <a:pt x="0" y="736324"/>
                  </a:lnTo>
                  <a:lnTo>
                    <a:pt x="293386" y="901645"/>
                  </a:lnTo>
                  <a:lnTo>
                    <a:pt x="293386" y="561169"/>
                  </a:lnTo>
                  <a:cubicBezTo>
                    <a:pt x="336714" y="565426"/>
                    <a:pt x="380640" y="567865"/>
                    <a:pt x="425111" y="567865"/>
                  </a:cubicBezTo>
                  <a:cubicBezTo>
                    <a:pt x="573317" y="567865"/>
                    <a:pt x="715918" y="543698"/>
                    <a:pt x="849079" y="499023"/>
                  </a:cubicBezTo>
                  <a:lnTo>
                    <a:pt x="849079" y="508"/>
                  </a:ln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5" name="자유형: 도형 351">
              <a:extLst>
                <a:ext uri="{FF2B5EF4-FFF2-40B4-BE49-F238E27FC236}">
                  <a16:creationId xmlns:a16="http://schemas.microsoft.com/office/drawing/2014/main" id="{7F53C5B9-F8CF-5EE4-18A4-E4AF9901311F}"/>
                </a:ext>
              </a:extLst>
            </p:cNvPr>
            <p:cNvSpPr/>
            <p:nvPr/>
          </p:nvSpPr>
          <p:spPr>
            <a:xfrm>
              <a:off x="15834759" y="4548595"/>
              <a:ext cx="3465768" cy="716617"/>
            </a:xfrm>
            <a:custGeom>
              <a:avLst/>
              <a:gdLst>
                <a:gd name="connsiteX0" fmla="*/ 400245 w 3465768"/>
                <a:gd name="connsiteY0" fmla="*/ 716617 h 716617"/>
                <a:gd name="connsiteX1" fmla="*/ 0 w 3465768"/>
                <a:gd name="connsiteY1" fmla="*/ 358315 h 716617"/>
                <a:gd name="connsiteX2" fmla="*/ 400245 w 3465768"/>
                <a:gd name="connsiteY2" fmla="*/ 0 h 716617"/>
                <a:gd name="connsiteX3" fmla="*/ 3065524 w 3465768"/>
                <a:gd name="connsiteY3" fmla="*/ 0 h 716617"/>
                <a:gd name="connsiteX4" fmla="*/ 3465769 w 3465768"/>
                <a:gd name="connsiteY4" fmla="*/ 358315 h 716617"/>
                <a:gd name="connsiteX5" fmla="*/ 3065524 w 3465768"/>
                <a:gd name="connsiteY5" fmla="*/ 716617 h 71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65768" h="716617">
                  <a:moveTo>
                    <a:pt x="400245" y="716617"/>
                  </a:moveTo>
                  <a:cubicBezTo>
                    <a:pt x="179234" y="716617"/>
                    <a:pt x="0" y="556201"/>
                    <a:pt x="0" y="358315"/>
                  </a:cubicBezTo>
                  <a:cubicBezTo>
                    <a:pt x="0" y="160416"/>
                    <a:pt x="179234" y="0"/>
                    <a:pt x="400245" y="0"/>
                  </a:cubicBezTo>
                  <a:lnTo>
                    <a:pt x="3065524" y="0"/>
                  </a:lnTo>
                  <a:cubicBezTo>
                    <a:pt x="3286548" y="0"/>
                    <a:pt x="3465769" y="160416"/>
                    <a:pt x="3465769" y="358315"/>
                  </a:cubicBezTo>
                  <a:cubicBezTo>
                    <a:pt x="3465769" y="556201"/>
                    <a:pt x="3286548" y="716617"/>
                    <a:pt x="3065524" y="716617"/>
                  </a:cubicBezTo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6" name="자유형: 도형 352">
              <a:extLst>
                <a:ext uri="{FF2B5EF4-FFF2-40B4-BE49-F238E27FC236}">
                  <a16:creationId xmlns:a16="http://schemas.microsoft.com/office/drawing/2014/main" id="{50ED16A2-33A7-40B0-E366-FBAA9D4B91E2}"/>
                </a:ext>
              </a:extLst>
            </p:cNvPr>
            <p:cNvSpPr/>
            <p:nvPr/>
          </p:nvSpPr>
          <p:spPr>
            <a:xfrm>
              <a:off x="16235004" y="3764495"/>
              <a:ext cx="2665328" cy="2665265"/>
            </a:xfrm>
            <a:custGeom>
              <a:avLst/>
              <a:gdLst>
                <a:gd name="connsiteX0" fmla="*/ 2665329 w 2665328"/>
                <a:gd name="connsiteY0" fmla="*/ 0 h 2665265"/>
                <a:gd name="connsiteX1" fmla="*/ 2665329 w 2665328"/>
                <a:gd name="connsiteY1" fmla="*/ 1332703 h 2665265"/>
                <a:gd name="connsiteX2" fmla="*/ 1332614 w 2665328"/>
                <a:gd name="connsiteY2" fmla="*/ 2665266 h 2665265"/>
                <a:gd name="connsiteX3" fmla="*/ 390322 w 2665328"/>
                <a:gd name="connsiteY3" fmla="*/ 2274995 h 2665265"/>
                <a:gd name="connsiteX4" fmla="*/ 0 w 2665328"/>
                <a:gd name="connsiteY4" fmla="*/ 1332703 h 2665265"/>
                <a:gd name="connsiteX5" fmla="*/ 0 w 2665328"/>
                <a:gd name="connsiteY5" fmla="*/ 0 h 266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65328" h="2665265">
                  <a:moveTo>
                    <a:pt x="2665329" y="0"/>
                  </a:moveTo>
                  <a:lnTo>
                    <a:pt x="2665329" y="1332703"/>
                  </a:lnTo>
                  <a:cubicBezTo>
                    <a:pt x="2665329" y="2068620"/>
                    <a:pt x="2068633" y="2665266"/>
                    <a:pt x="1332614" y="2665266"/>
                  </a:cubicBezTo>
                  <a:cubicBezTo>
                    <a:pt x="964680" y="2665266"/>
                    <a:pt x="631396" y="2516120"/>
                    <a:pt x="390322" y="2274995"/>
                  </a:cubicBezTo>
                  <a:cubicBezTo>
                    <a:pt x="149196" y="2033882"/>
                    <a:pt x="0" y="1700585"/>
                    <a:pt x="0" y="133270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7" name="자유형: 도형 353">
              <a:extLst>
                <a:ext uri="{FF2B5EF4-FFF2-40B4-BE49-F238E27FC236}">
                  <a16:creationId xmlns:a16="http://schemas.microsoft.com/office/drawing/2014/main" id="{EC63D2ED-A7B8-7FE8-0370-A8F0DFAAF236}"/>
                </a:ext>
              </a:extLst>
            </p:cNvPr>
            <p:cNvSpPr/>
            <p:nvPr/>
          </p:nvSpPr>
          <p:spPr>
            <a:xfrm>
              <a:off x="16235004" y="3764495"/>
              <a:ext cx="1323185" cy="2665214"/>
            </a:xfrm>
            <a:custGeom>
              <a:avLst/>
              <a:gdLst>
                <a:gd name="connsiteX0" fmla="*/ 1323186 w 1323185"/>
                <a:gd name="connsiteY0" fmla="*/ 2665215 h 2665214"/>
                <a:gd name="connsiteX1" fmla="*/ 390322 w 1323185"/>
                <a:gd name="connsiteY1" fmla="*/ 2274995 h 2665214"/>
                <a:gd name="connsiteX2" fmla="*/ 0 w 1323185"/>
                <a:gd name="connsiteY2" fmla="*/ 1332652 h 2665214"/>
                <a:gd name="connsiteX3" fmla="*/ 0 w 1323185"/>
                <a:gd name="connsiteY3" fmla="*/ 0 h 2665214"/>
                <a:gd name="connsiteX4" fmla="*/ 599974 w 1323185"/>
                <a:gd name="connsiteY4" fmla="*/ 0 h 2665214"/>
                <a:gd name="connsiteX5" fmla="*/ 599974 w 1323185"/>
                <a:gd name="connsiteY5" fmla="*/ 1332652 h 2665214"/>
                <a:gd name="connsiteX6" fmla="*/ 814544 w 1323185"/>
                <a:gd name="connsiteY6" fmla="*/ 2274995 h 2665214"/>
                <a:gd name="connsiteX7" fmla="*/ 1323186 w 1323185"/>
                <a:gd name="connsiteY7" fmla="*/ 2665215 h 266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23185" h="2665214">
                  <a:moveTo>
                    <a:pt x="1323186" y="2665215"/>
                  </a:moveTo>
                  <a:cubicBezTo>
                    <a:pt x="958873" y="2662788"/>
                    <a:pt x="629503" y="2514138"/>
                    <a:pt x="390322" y="2274995"/>
                  </a:cubicBezTo>
                  <a:cubicBezTo>
                    <a:pt x="149158" y="2033780"/>
                    <a:pt x="0" y="1700687"/>
                    <a:pt x="0" y="1332652"/>
                  </a:cubicBezTo>
                  <a:lnTo>
                    <a:pt x="0" y="0"/>
                  </a:lnTo>
                  <a:lnTo>
                    <a:pt x="599974" y="0"/>
                  </a:lnTo>
                  <a:lnTo>
                    <a:pt x="599974" y="1332652"/>
                  </a:lnTo>
                  <a:cubicBezTo>
                    <a:pt x="599974" y="1700687"/>
                    <a:pt x="681916" y="2033780"/>
                    <a:pt x="814544" y="2274995"/>
                  </a:cubicBezTo>
                  <a:cubicBezTo>
                    <a:pt x="945075" y="2512448"/>
                    <a:pt x="1124600" y="2660602"/>
                    <a:pt x="1323186" y="2665215"/>
                  </a:cubicBez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8" name="자유형: 도형 354">
              <a:extLst>
                <a:ext uri="{FF2B5EF4-FFF2-40B4-BE49-F238E27FC236}">
                  <a16:creationId xmlns:a16="http://schemas.microsoft.com/office/drawing/2014/main" id="{6EE4E758-8664-26E6-88BB-C9E99DA1229C}"/>
                </a:ext>
              </a:extLst>
            </p:cNvPr>
            <p:cNvSpPr/>
            <p:nvPr/>
          </p:nvSpPr>
          <p:spPr>
            <a:xfrm>
              <a:off x="16235004" y="3764495"/>
              <a:ext cx="2665328" cy="925557"/>
            </a:xfrm>
            <a:custGeom>
              <a:avLst/>
              <a:gdLst>
                <a:gd name="connsiteX0" fmla="*/ 2665329 w 2665328"/>
                <a:gd name="connsiteY0" fmla="*/ 0 h 925557"/>
                <a:gd name="connsiteX1" fmla="*/ 2665329 w 2665328"/>
                <a:gd name="connsiteY1" fmla="*/ 333932 h 925557"/>
                <a:gd name="connsiteX2" fmla="*/ 2334968 w 2665328"/>
                <a:gd name="connsiteY2" fmla="*/ 503521 h 925557"/>
                <a:gd name="connsiteX3" fmla="*/ 1054018 w 2665328"/>
                <a:gd name="connsiteY3" fmla="*/ 526761 h 925557"/>
                <a:gd name="connsiteX4" fmla="*/ 1053878 w 2665328"/>
                <a:gd name="connsiteY4" fmla="*/ 526659 h 925557"/>
                <a:gd name="connsiteX5" fmla="*/ 581804 w 2665328"/>
                <a:gd name="connsiteY5" fmla="*/ 340679 h 925557"/>
                <a:gd name="connsiteX6" fmla="*/ 0 w 2665328"/>
                <a:gd name="connsiteY6" fmla="*/ 925558 h 925557"/>
                <a:gd name="connsiteX7" fmla="*/ 0 w 2665328"/>
                <a:gd name="connsiteY7" fmla="*/ 0 h 92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65328" h="925557">
                  <a:moveTo>
                    <a:pt x="2665329" y="0"/>
                  </a:moveTo>
                  <a:lnTo>
                    <a:pt x="2665329" y="333932"/>
                  </a:lnTo>
                  <a:cubicBezTo>
                    <a:pt x="2573946" y="399343"/>
                    <a:pt x="2464711" y="456724"/>
                    <a:pt x="2334968" y="503521"/>
                  </a:cubicBezTo>
                  <a:cubicBezTo>
                    <a:pt x="1852081" y="677495"/>
                    <a:pt x="1384582" y="618919"/>
                    <a:pt x="1054018" y="526761"/>
                  </a:cubicBezTo>
                  <a:cubicBezTo>
                    <a:pt x="1054018" y="526761"/>
                    <a:pt x="1053878" y="526761"/>
                    <a:pt x="1053878" y="526659"/>
                  </a:cubicBezTo>
                  <a:cubicBezTo>
                    <a:pt x="765853" y="446496"/>
                    <a:pt x="581804" y="340679"/>
                    <a:pt x="581804" y="340679"/>
                  </a:cubicBezTo>
                  <a:cubicBezTo>
                    <a:pt x="581804" y="340679"/>
                    <a:pt x="460307" y="925558"/>
                    <a:pt x="0" y="9255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99" name="자유형: 도형 355">
              <a:extLst>
                <a:ext uri="{FF2B5EF4-FFF2-40B4-BE49-F238E27FC236}">
                  <a16:creationId xmlns:a16="http://schemas.microsoft.com/office/drawing/2014/main" id="{FBFE2ACF-C86D-15CD-EC46-C1A512F80C97}"/>
                </a:ext>
              </a:extLst>
            </p:cNvPr>
            <p:cNvSpPr/>
            <p:nvPr/>
          </p:nvSpPr>
          <p:spPr>
            <a:xfrm>
              <a:off x="15938181" y="2307743"/>
              <a:ext cx="3398013" cy="2240851"/>
            </a:xfrm>
            <a:custGeom>
              <a:avLst/>
              <a:gdLst>
                <a:gd name="connsiteX0" fmla="*/ 2631791 w 3398013"/>
                <a:gd name="connsiteY0" fmla="*/ 1818879 h 2240851"/>
                <a:gd name="connsiteX1" fmla="*/ 1350790 w 3398013"/>
                <a:gd name="connsiteY1" fmla="*/ 1842157 h 2240851"/>
                <a:gd name="connsiteX2" fmla="*/ 1350650 w 3398013"/>
                <a:gd name="connsiteY2" fmla="*/ 1842004 h 2240851"/>
                <a:gd name="connsiteX3" fmla="*/ 878678 w 3398013"/>
                <a:gd name="connsiteY3" fmla="*/ 1655973 h 2240851"/>
                <a:gd name="connsiteX4" fmla="*/ 296823 w 3398013"/>
                <a:gd name="connsiteY4" fmla="*/ 2240852 h 2240851"/>
                <a:gd name="connsiteX5" fmla="*/ 223 w 3398013"/>
                <a:gd name="connsiteY5" fmla="*/ 1198003 h 2240851"/>
                <a:gd name="connsiteX6" fmla="*/ 463046 w 3398013"/>
                <a:gd name="connsiteY6" fmla="*/ 743705 h 2240851"/>
                <a:gd name="connsiteX7" fmla="*/ 601429 w 3398013"/>
                <a:gd name="connsiteY7" fmla="*/ 764899 h 2240851"/>
                <a:gd name="connsiteX8" fmla="*/ 1449670 w 3398013"/>
                <a:gd name="connsiteY8" fmla="*/ 215608 h 2240851"/>
                <a:gd name="connsiteX9" fmla="*/ 1624926 w 3398013"/>
                <a:gd name="connsiteY9" fmla="*/ 229108 h 2240851"/>
                <a:gd name="connsiteX10" fmla="*/ 1658725 w 3398013"/>
                <a:gd name="connsiteY10" fmla="*/ 232136 h 2240851"/>
                <a:gd name="connsiteX11" fmla="*/ 1662194 w 3398013"/>
                <a:gd name="connsiteY11" fmla="*/ 232483 h 2240851"/>
                <a:gd name="connsiteX12" fmla="*/ 3250672 w 3398013"/>
                <a:gd name="connsiteY12" fmla="*/ 0 h 2240851"/>
                <a:gd name="connsiteX13" fmla="*/ 2631791 w 3398013"/>
                <a:gd name="connsiteY13" fmla="*/ 1818879 h 2240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98013" h="2240851">
                  <a:moveTo>
                    <a:pt x="2631791" y="1818879"/>
                  </a:moveTo>
                  <a:cubicBezTo>
                    <a:pt x="2148905" y="1992890"/>
                    <a:pt x="1681405" y="1934277"/>
                    <a:pt x="1350790" y="1842157"/>
                  </a:cubicBezTo>
                  <a:cubicBezTo>
                    <a:pt x="1350790" y="1842157"/>
                    <a:pt x="1350650" y="1842157"/>
                    <a:pt x="1350650" y="1842004"/>
                  </a:cubicBezTo>
                  <a:cubicBezTo>
                    <a:pt x="1062766" y="1761790"/>
                    <a:pt x="878678" y="1655973"/>
                    <a:pt x="878678" y="1655973"/>
                  </a:cubicBezTo>
                  <a:cubicBezTo>
                    <a:pt x="878678" y="1655973"/>
                    <a:pt x="757131" y="2240852"/>
                    <a:pt x="296823" y="2240852"/>
                  </a:cubicBezTo>
                  <a:cubicBezTo>
                    <a:pt x="296823" y="2240852"/>
                    <a:pt x="-9409" y="1699161"/>
                    <a:pt x="223" y="1198003"/>
                  </a:cubicBezTo>
                  <a:cubicBezTo>
                    <a:pt x="5178" y="938072"/>
                    <a:pt x="219493" y="743705"/>
                    <a:pt x="463046" y="743705"/>
                  </a:cubicBezTo>
                  <a:cubicBezTo>
                    <a:pt x="508560" y="743705"/>
                    <a:pt x="555115" y="750414"/>
                    <a:pt x="601429" y="764899"/>
                  </a:cubicBezTo>
                  <a:cubicBezTo>
                    <a:pt x="731871" y="414589"/>
                    <a:pt x="1076527" y="192876"/>
                    <a:pt x="1449670" y="215608"/>
                  </a:cubicBezTo>
                  <a:cubicBezTo>
                    <a:pt x="1507788" y="219182"/>
                    <a:pt x="1566262" y="223797"/>
                    <a:pt x="1624926" y="229108"/>
                  </a:cubicBezTo>
                  <a:cubicBezTo>
                    <a:pt x="1636146" y="230051"/>
                    <a:pt x="1647505" y="231094"/>
                    <a:pt x="1658725" y="232136"/>
                  </a:cubicBezTo>
                  <a:cubicBezTo>
                    <a:pt x="1659919" y="232285"/>
                    <a:pt x="1661050" y="232384"/>
                    <a:pt x="1662194" y="232483"/>
                  </a:cubicBezTo>
                  <a:cubicBezTo>
                    <a:pt x="2271253" y="289661"/>
                    <a:pt x="2888202" y="401039"/>
                    <a:pt x="3250672" y="0"/>
                  </a:cubicBezTo>
                  <a:cubicBezTo>
                    <a:pt x="3250672" y="0"/>
                    <a:pt x="3849795" y="1380108"/>
                    <a:pt x="2631791" y="1818879"/>
                  </a:cubicBez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0" name="자유형: 도형 356">
              <a:extLst>
                <a:ext uri="{FF2B5EF4-FFF2-40B4-BE49-F238E27FC236}">
                  <a16:creationId xmlns:a16="http://schemas.microsoft.com/office/drawing/2014/main" id="{5F4B43EC-9661-F13A-8F01-32DBB61A4E5A}"/>
                </a:ext>
              </a:extLst>
            </p:cNvPr>
            <p:cNvSpPr/>
            <p:nvPr/>
          </p:nvSpPr>
          <p:spPr>
            <a:xfrm>
              <a:off x="15938181" y="2521754"/>
              <a:ext cx="1624926" cy="2026841"/>
            </a:xfrm>
            <a:custGeom>
              <a:avLst/>
              <a:gdLst>
                <a:gd name="connsiteX0" fmla="*/ 1449670 w 1624926"/>
                <a:gd name="connsiteY0" fmla="*/ 1597 h 2026841"/>
                <a:gd name="connsiteX1" fmla="*/ 1624926 w 1624926"/>
                <a:gd name="connsiteY1" fmla="*/ 15098 h 2026841"/>
                <a:gd name="connsiteX2" fmla="*/ 1350650 w 1624926"/>
                <a:gd name="connsiteY2" fmla="*/ 1628044 h 2026841"/>
                <a:gd name="connsiteX3" fmla="*/ 878678 w 1624926"/>
                <a:gd name="connsiteY3" fmla="*/ 1441962 h 2026841"/>
                <a:gd name="connsiteX4" fmla="*/ 296823 w 1624926"/>
                <a:gd name="connsiteY4" fmla="*/ 2026841 h 2026841"/>
                <a:gd name="connsiteX5" fmla="*/ 223 w 1624926"/>
                <a:gd name="connsiteY5" fmla="*/ 983993 h 2026841"/>
                <a:gd name="connsiteX6" fmla="*/ 463046 w 1624926"/>
                <a:gd name="connsiteY6" fmla="*/ 529695 h 2026841"/>
                <a:gd name="connsiteX7" fmla="*/ 601429 w 1624926"/>
                <a:gd name="connsiteY7" fmla="*/ 550889 h 2026841"/>
                <a:gd name="connsiteX8" fmla="*/ 1449670 w 1624926"/>
                <a:gd name="connsiteY8" fmla="*/ 1597 h 2026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24926" h="2026841">
                  <a:moveTo>
                    <a:pt x="1449670" y="1597"/>
                  </a:moveTo>
                  <a:cubicBezTo>
                    <a:pt x="1507788" y="5172"/>
                    <a:pt x="1566262" y="9786"/>
                    <a:pt x="1624926" y="15098"/>
                  </a:cubicBezTo>
                  <a:cubicBezTo>
                    <a:pt x="1087543" y="-7584"/>
                    <a:pt x="660538" y="1175932"/>
                    <a:pt x="1350650" y="1628044"/>
                  </a:cubicBezTo>
                  <a:cubicBezTo>
                    <a:pt x="1062766" y="1547779"/>
                    <a:pt x="878678" y="1441962"/>
                    <a:pt x="878678" y="1441962"/>
                  </a:cubicBezTo>
                  <a:cubicBezTo>
                    <a:pt x="878678" y="1441962"/>
                    <a:pt x="757131" y="2026841"/>
                    <a:pt x="296823" y="2026841"/>
                  </a:cubicBezTo>
                  <a:cubicBezTo>
                    <a:pt x="296823" y="2026841"/>
                    <a:pt x="-9409" y="1485201"/>
                    <a:pt x="223" y="983993"/>
                  </a:cubicBezTo>
                  <a:cubicBezTo>
                    <a:pt x="5178" y="724113"/>
                    <a:pt x="219493" y="529695"/>
                    <a:pt x="463046" y="529695"/>
                  </a:cubicBezTo>
                  <a:cubicBezTo>
                    <a:pt x="508560" y="529695"/>
                    <a:pt x="555115" y="536455"/>
                    <a:pt x="601429" y="550889"/>
                  </a:cubicBezTo>
                  <a:cubicBezTo>
                    <a:pt x="731871" y="200579"/>
                    <a:pt x="1076527" y="-21134"/>
                    <a:pt x="1449670" y="1597"/>
                  </a:cubicBez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1" name="자유형: 도형 357">
              <a:extLst>
                <a:ext uri="{FF2B5EF4-FFF2-40B4-BE49-F238E27FC236}">
                  <a16:creationId xmlns:a16="http://schemas.microsoft.com/office/drawing/2014/main" id="{8872F39D-248A-A245-628F-9CBB57688B3C}"/>
                </a:ext>
              </a:extLst>
            </p:cNvPr>
            <p:cNvSpPr/>
            <p:nvPr/>
          </p:nvSpPr>
          <p:spPr>
            <a:xfrm>
              <a:off x="17596906" y="2539879"/>
              <a:ext cx="3722" cy="447"/>
            </a:xfrm>
            <a:custGeom>
              <a:avLst/>
              <a:gdLst>
                <a:gd name="connsiteX0" fmla="*/ 3723 w 3722"/>
                <a:gd name="connsiteY0" fmla="*/ 447 h 447"/>
                <a:gd name="connsiteX1" fmla="*/ 0 w 3722"/>
                <a:gd name="connsiteY1" fmla="*/ 0 h 447"/>
                <a:gd name="connsiteX2" fmla="*/ 3469 w 3722"/>
                <a:gd name="connsiteY2" fmla="*/ 347 h 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22" h="447">
                  <a:moveTo>
                    <a:pt x="3723" y="447"/>
                  </a:moveTo>
                  <a:cubicBezTo>
                    <a:pt x="2427" y="248"/>
                    <a:pt x="1283" y="99"/>
                    <a:pt x="0" y="0"/>
                  </a:cubicBezTo>
                  <a:cubicBezTo>
                    <a:pt x="1194" y="99"/>
                    <a:pt x="2325" y="198"/>
                    <a:pt x="3469" y="347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2" name="자유형: 도형 358">
              <a:extLst>
                <a:ext uri="{FF2B5EF4-FFF2-40B4-BE49-F238E27FC236}">
                  <a16:creationId xmlns:a16="http://schemas.microsoft.com/office/drawing/2014/main" id="{96A81C94-5A7A-F96B-0937-C62AAA9FAA01}"/>
                </a:ext>
              </a:extLst>
            </p:cNvPr>
            <p:cNvSpPr/>
            <p:nvPr/>
          </p:nvSpPr>
          <p:spPr>
            <a:xfrm>
              <a:off x="15199703" y="5826369"/>
              <a:ext cx="752296" cy="752296"/>
            </a:xfrm>
            <a:custGeom>
              <a:avLst/>
              <a:gdLst>
                <a:gd name="connsiteX0" fmla="*/ 752296 w 752296"/>
                <a:gd name="connsiteY0" fmla="*/ 125321 h 752296"/>
                <a:gd name="connsiteX1" fmla="*/ 752296 w 752296"/>
                <a:gd name="connsiteY1" fmla="*/ 752296 h 752296"/>
                <a:gd name="connsiteX2" fmla="*/ 0 w 752296"/>
                <a:gd name="connsiteY2" fmla="*/ 752296 h 752296"/>
                <a:gd name="connsiteX3" fmla="*/ 0 w 752296"/>
                <a:gd name="connsiteY3" fmla="*/ 125321 h 752296"/>
                <a:gd name="connsiteX4" fmla="*/ 125321 w 752296"/>
                <a:gd name="connsiteY4" fmla="*/ 0 h 752296"/>
                <a:gd name="connsiteX5" fmla="*/ 626975 w 752296"/>
                <a:gd name="connsiteY5" fmla="*/ 0 h 752296"/>
                <a:gd name="connsiteX6" fmla="*/ 752296 w 752296"/>
                <a:gd name="connsiteY6" fmla="*/ 125321 h 75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2296" h="752296">
                  <a:moveTo>
                    <a:pt x="752296" y="125321"/>
                  </a:moveTo>
                  <a:lnTo>
                    <a:pt x="752296" y="752296"/>
                  </a:lnTo>
                  <a:lnTo>
                    <a:pt x="0" y="752296"/>
                  </a:lnTo>
                  <a:lnTo>
                    <a:pt x="0" y="125321"/>
                  </a:lnTo>
                  <a:cubicBezTo>
                    <a:pt x="0" y="56034"/>
                    <a:pt x="56187" y="0"/>
                    <a:pt x="125321" y="0"/>
                  </a:cubicBezTo>
                  <a:lnTo>
                    <a:pt x="626975" y="0"/>
                  </a:lnTo>
                  <a:cubicBezTo>
                    <a:pt x="696109" y="0"/>
                    <a:pt x="752296" y="56034"/>
                    <a:pt x="752296" y="125321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3" name="자유형: 도형 359">
              <a:extLst>
                <a:ext uri="{FF2B5EF4-FFF2-40B4-BE49-F238E27FC236}">
                  <a16:creationId xmlns:a16="http://schemas.microsoft.com/office/drawing/2014/main" id="{87C8E4BC-0234-2E28-E003-3DC04AD3BC31}"/>
                </a:ext>
              </a:extLst>
            </p:cNvPr>
            <p:cNvSpPr/>
            <p:nvPr/>
          </p:nvSpPr>
          <p:spPr>
            <a:xfrm>
              <a:off x="15502911" y="5826369"/>
              <a:ext cx="449087" cy="752296"/>
            </a:xfrm>
            <a:custGeom>
              <a:avLst/>
              <a:gdLst>
                <a:gd name="connsiteX0" fmla="*/ 449088 w 449087"/>
                <a:gd name="connsiteY0" fmla="*/ 125321 h 752296"/>
                <a:gd name="connsiteX1" fmla="*/ 449088 w 449087"/>
                <a:gd name="connsiteY1" fmla="*/ 752296 h 752296"/>
                <a:gd name="connsiteX2" fmla="*/ 0 w 449087"/>
                <a:gd name="connsiteY2" fmla="*/ 752296 h 752296"/>
                <a:gd name="connsiteX3" fmla="*/ 0 w 449087"/>
                <a:gd name="connsiteY3" fmla="*/ 125321 h 752296"/>
                <a:gd name="connsiteX4" fmla="*/ 125321 w 449087"/>
                <a:gd name="connsiteY4" fmla="*/ 0 h 752296"/>
                <a:gd name="connsiteX5" fmla="*/ 323767 w 449087"/>
                <a:gd name="connsiteY5" fmla="*/ 0 h 752296"/>
                <a:gd name="connsiteX6" fmla="*/ 449088 w 449087"/>
                <a:gd name="connsiteY6" fmla="*/ 125321 h 75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9087" h="752296">
                  <a:moveTo>
                    <a:pt x="449088" y="125321"/>
                  </a:moveTo>
                  <a:lnTo>
                    <a:pt x="449088" y="752296"/>
                  </a:lnTo>
                  <a:lnTo>
                    <a:pt x="0" y="752296"/>
                  </a:lnTo>
                  <a:lnTo>
                    <a:pt x="0" y="125321"/>
                  </a:lnTo>
                  <a:cubicBezTo>
                    <a:pt x="0" y="56034"/>
                    <a:pt x="56034" y="0"/>
                    <a:pt x="125321" y="0"/>
                  </a:cubicBezTo>
                  <a:lnTo>
                    <a:pt x="323767" y="0"/>
                  </a:lnTo>
                  <a:cubicBezTo>
                    <a:pt x="392901" y="0"/>
                    <a:pt x="449088" y="56034"/>
                    <a:pt x="449088" y="125321"/>
                  </a:cubicBez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4" name="자유형: 도형 360">
              <a:extLst>
                <a:ext uri="{FF2B5EF4-FFF2-40B4-BE49-F238E27FC236}">
                  <a16:creationId xmlns:a16="http://schemas.microsoft.com/office/drawing/2014/main" id="{C3F2B482-869D-CDDF-710E-A292D427D0D3}"/>
                </a:ext>
              </a:extLst>
            </p:cNvPr>
            <p:cNvSpPr/>
            <p:nvPr/>
          </p:nvSpPr>
          <p:spPr>
            <a:xfrm>
              <a:off x="15199703" y="6578614"/>
              <a:ext cx="752296" cy="1503156"/>
            </a:xfrm>
            <a:custGeom>
              <a:avLst/>
              <a:gdLst>
                <a:gd name="connsiteX0" fmla="*/ 0 w 752296"/>
                <a:gd name="connsiteY0" fmla="*/ 0 h 1503156"/>
                <a:gd name="connsiteX1" fmla="*/ 752296 w 752296"/>
                <a:gd name="connsiteY1" fmla="*/ 0 h 1503156"/>
                <a:gd name="connsiteX2" fmla="*/ 752296 w 752296"/>
                <a:gd name="connsiteY2" fmla="*/ 1503156 h 1503156"/>
                <a:gd name="connsiteX3" fmla="*/ 0 w 752296"/>
                <a:gd name="connsiteY3" fmla="*/ 1503156 h 1503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2296" h="1503156">
                  <a:moveTo>
                    <a:pt x="0" y="0"/>
                  </a:moveTo>
                  <a:lnTo>
                    <a:pt x="752296" y="0"/>
                  </a:lnTo>
                  <a:lnTo>
                    <a:pt x="752296" y="1503156"/>
                  </a:lnTo>
                  <a:lnTo>
                    <a:pt x="0" y="1503156"/>
                  </a:ln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5" name="자유형: 도형 361">
              <a:extLst>
                <a:ext uri="{FF2B5EF4-FFF2-40B4-BE49-F238E27FC236}">
                  <a16:creationId xmlns:a16="http://schemas.microsoft.com/office/drawing/2014/main" id="{1017FB43-DA70-A2AB-89C7-0FD9F4E4E6F7}"/>
                </a:ext>
              </a:extLst>
            </p:cNvPr>
            <p:cNvSpPr/>
            <p:nvPr/>
          </p:nvSpPr>
          <p:spPr>
            <a:xfrm>
              <a:off x="15199703" y="6578614"/>
              <a:ext cx="300920" cy="1503156"/>
            </a:xfrm>
            <a:custGeom>
              <a:avLst/>
              <a:gdLst>
                <a:gd name="connsiteX0" fmla="*/ 0 w 300920"/>
                <a:gd name="connsiteY0" fmla="*/ 0 h 1503156"/>
                <a:gd name="connsiteX1" fmla="*/ 300921 w 300920"/>
                <a:gd name="connsiteY1" fmla="*/ 0 h 1503156"/>
                <a:gd name="connsiteX2" fmla="*/ 300921 w 300920"/>
                <a:gd name="connsiteY2" fmla="*/ 1503156 h 1503156"/>
                <a:gd name="connsiteX3" fmla="*/ 0 w 300920"/>
                <a:gd name="connsiteY3" fmla="*/ 1503156 h 1503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920" h="1503156">
                  <a:moveTo>
                    <a:pt x="0" y="0"/>
                  </a:moveTo>
                  <a:lnTo>
                    <a:pt x="300921" y="0"/>
                  </a:lnTo>
                  <a:lnTo>
                    <a:pt x="300921" y="1503156"/>
                  </a:lnTo>
                  <a:lnTo>
                    <a:pt x="0" y="1503156"/>
                  </a:ln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6" name="자유형: 도형 362">
              <a:extLst>
                <a:ext uri="{FF2B5EF4-FFF2-40B4-BE49-F238E27FC236}">
                  <a16:creationId xmlns:a16="http://schemas.microsoft.com/office/drawing/2014/main" id="{1BC14E90-86EB-DBD6-05DB-5E254774613A}"/>
                </a:ext>
              </a:extLst>
            </p:cNvPr>
            <p:cNvSpPr/>
            <p:nvPr/>
          </p:nvSpPr>
          <p:spPr>
            <a:xfrm>
              <a:off x="14231845" y="3709592"/>
              <a:ext cx="974452" cy="971478"/>
            </a:xfrm>
            <a:custGeom>
              <a:avLst/>
              <a:gdLst>
                <a:gd name="connsiteX0" fmla="*/ 974453 w 974452"/>
                <a:gd name="connsiteY0" fmla="*/ 0 h 971478"/>
                <a:gd name="connsiteX1" fmla="*/ 974453 w 974452"/>
                <a:gd name="connsiteY1" fmla="*/ 614269 h 971478"/>
                <a:gd name="connsiteX2" fmla="*/ 656696 w 974452"/>
                <a:gd name="connsiteY2" fmla="*/ 969204 h 971478"/>
                <a:gd name="connsiteX3" fmla="*/ 617091 w 974452"/>
                <a:gd name="connsiteY3" fmla="*/ 971478 h 971478"/>
                <a:gd name="connsiteX4" fmla="*/ 357363 w 974452"/>
                <a:gd name="connsiteY4" fmla="*/ 971478 h 971478"/>
                <a:gd name="connsiteX5" fmla="*/ 0 w 974452"/>
                <a:gd name="connsiteY5" fmla="*/ 614269 h 971478"/>
                <a:gd name="connsiteX6" fmla="*/ 0 w 974452"/>
                <a:gd name="connsiteY6" fmla="*/ 0 h 971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4452" h="971478">
                  <a:moveTo>
                    <a:pt x="974453" y="0"/>
                  </a:moveTo>
                  <a:lnTo>
                    <a:pt x="974453" y="614269"/>
                  </a:lnTo>
                  <a:cubicBezTo>
                    <a:pt x="974453" y="798165"/>
                    <a:pt x="835536" y="949547"/>
                    <a:pt x="656696" y="969204"/>
                  </a:cubicBezTo>
                  <a:cubicBezTo>
                    <a:pt x="643748" y="970690"/>
                    <a:pt x="630496" y="971478"/>
                    <a:pt x="617091" y="971478"/>
                  </a:cubicBezTo>
                  <a:lnTo>
                    <a:pt x="357363" y="971478"/>
                  </a:lnTo>
                  <a:cubicBezTo>
                    <a:pt x="159972" y="971478"/>
                    <a:pt x="0" y="811507"/>
                    <a:pt x="0" y="6142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7" name="자유형: 도형 363">
              <a:extLst>
                <a:ext uri="{FF2B5EF4-FFF2-40B4-BE49-F238E27FC236}">
                  <a16:creationId xmlns:a16="http://schemas.microsoft.com/office/drawing/2014/main" id="{7B32A7BB-3AE6-8B9B-8DA2-AF5325639475}"/>
                </a:ext>
              </a:extLst>
            </p:cNvPr>
            <p:cNvSpPr/>
            <p:nvPr/>
          </p:nvSpPr>
          <p:spPr>
            <a:xfrm>
              <a:off x="14570644" y="3709592"/>
              <a:ext cx="635653" cy="969203"/>
            </a:xfrm>
            <a:custGeom>
              <a:avLst/>
              <a:gdLst>
                <a:gd name="connsiteX0" fmla="*/ 635653 w 635653"/>
                <a:gd name="connsiteY0" fmla="*/ 0 h 969203"/>
                <a:gd name="connsiteX1" fmla="*/ 635653 w 635653"/>
                <a:gd name="connsiteY1" fmla="*/ 614269 h 969203"/>
                <a:gd name="connsiteX2" fmla="*/ 317896 w 635653"/>
                <a:gd name="connsiteY2" fmla="*/ 969204 h 969203"/>
                <a:gd name="connsiteX3" fmla="*/ 0 w 635653"/>
                <a:gd name="connsiteY3" fmla="*/ 614269 h 969203"/>
                <a:gd name="connsiteX4" fmla="*/ 0 w 635653"/>
                <a:gd name="connsiteY4" fmla="*/ 0 h 969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5653" h="969203">
                  <a:moveTo>
                    <a:pt x="635653" y="0"/>
                  </a:moveTo>
                  <a:lnTo>
                    <a:pt x="635653" y="614269"/>
                  </a:lnTo>
                  <a:cubicBezTo>
                    <a:pt x="635653" y="798165"/>
                    <a:pt x="496736" y="949547"/>
                    <a:pt x="317896" y="969204"/>
                  </a:cubicBezTo>
                  <a:cubicBezTo>
                    <a:pt x="139069" y="949687"/>
                    <a:pt x="0" y="798165"/>
                    <a:pt x="0" y="6142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08" name="자유형: 도형 364">
              <a:extLst>
                <a:ext uri="{FF2B5EF4-FFF2-40B4-BE49-F238E27FC236}">
                  <a16:creationId xmlns:a16="http://schemas.microsoft.com/office/drawing/2014/main" id="{5FF59432-12B5-2300-3B65-C76C77C2E1E9}"/>
                </a:ext>
              </a:extLst>
            </p:cNvPr>
            <p:cNvSpPr/>
            <p:nvPr/>
          </p:nvSpPr>
          <p:spPr>
            <a:xfrm>
              <a:off x="13785540" y="2304070"/>
              <a:ext cx="1866872" cy="1729835"/>
            </a:xfrm>
            <a:custGeom>
              <a:avLst/>
              <a:gdLst>
                <a:gd name="connsiteX0" fmla="*/ 1866873 w 1866872"/>
                <a:gd name="connsiteY0" fmla="*/ 933512 h 1729835"/>
                <a:gd name="connsiteX1" fmla="*/ 1420707 w 1866872"/>
                <a:gd name="connsiteY1" fmla="*/ 1729835 h 1729835"/>
                <a:gd name="connsiteX2" fmla="*/ 446256 w 1866872"/>
                <a:gd name="connsiteY2" fmla="*/ 1729835 h 1729835"/>
                <a:gd name="connsiteX3" fmla="*/ 0 w 1866872"/>
                <a:gd name="connsiteY3" fmla="*/ 933512 h 1729835"/>
                <a:gd name="connsiteX4" fmla="*/ 933513 w 1866872"/>
                <a:gd name="connsiteY4" fmla="*/ 0 h 1729835"/>
                <a:gd name="connsiteX5" fmla="*/ 1180242 w 1866872"/>
                <a:gd name="connsiteY5" fmla="*/ 33056 h 1729835"/>
                <a:gd name="connsiteX6" fmla="*/ 1866873 w 1866872"/>
                <a:gd name="connsiteY6" fmla="*/ 933512 h 1729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6872" h="1729835">
                  <a:moveTo>
                    <a:pt x="1866873" y="933512"/>
                  </a:moveTo>
                  <a:cubicBezTo>
                    <a:pt x="1866873" y="1270417"/>
                    <a:pt x="1688338" y="1565747"/>
                    <a:pt x="1420707" y="1729835"/>
                  </a:cubicBezTo>
                  <a:lnTo>
                    <a:pt x="446256" y="1729835"/>
                  </a:lnTo>
                  <a:cubicBezTo>
                    <a:pt x="178532" y="1565747"/>
                    <a:pt x="0" y="1270417"/>
                    <a:pt x="0" y="933512"/>
                  </a:cubicBezTo>
                  <a:cubicBezTo>
                    <a:pt x="0" y="417964"/>
                    <a:pt x="417915" y="0"/>
                    <a:pt x="933513" y="0"/>
                  </a:cubicBezTo>
                  <a:cubicBezTo>
                    <a:pt x="1018975" y="0"/>
                    <a:pt x="1101616" y="11514"/>
                    <a:pt x="1180242" y="33056"/>
                  </a:cubicBezTo>
                  <a:cubicBezTo>
                    <a:pt x="1576015" y="141109"/>
                    <a:pt x="1866873" y="503384"/>
                    <a:pt x="1866873" y="933512"/>
                  </a:cubicBezTo>
                  <a:close/>
                </a:path>
              </a:pathLst>
            </a:custGeom>
            <a:solidFill>
              <a:srgbClr val="EAAD18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grpSp>
          <p:nvGrpSpPr>
            <p:cNvPr id="109" name="그래픽 297">
              <a:extLst>
                <a:ext uri="{FF2B5EF4-FFF2-40B4-BE49-F238E27FC236}">
                  <a16:creationId xmlns:a16="http://schemas.microsoft.com/office/drawing/2014/main" id="{B97F7A1B-AF63-790F-D47E-56DC2B3B4AD1}"/>
                </a:ext>
              </a:extLst>
            </p:cNvPr>
            <p:cNvGrpSpPr/>
            <p:nvPr/>
          </p:nvGrpSpPr>
          <p:grpSpPr>
            <a:xfrm>
              <a:off x="13061237" y="1579817"/>
              <a:ext cx="3315568" cy="2536818"/>
              <a:chOff x="13061237" y="1579817"/>
              <a:chExt cx="3315568" cy="2536818"/>
            </a:xfrm>
            <a:solidFill>
              <a:srgbClr val="FFC627"/>
            </a:solidFill>
          </p:grpSpPr>
          <p:sp>
            <p:nvSpPr>
              <p:cNvPr id="112" name="자유형: 도형 368">
                <a:extLst>
                  <a:ext uri="{FF2B5EF4-FFF2-40B4-BE49-F238E27FC236}">
                    <a16:creationId xmlns:a16="http://schemas.microsoft.com/office/drawing/2014/main" id="{26EA1B91-66FD-7E5E-8A7F-0C7A8C1AB56E}"/>
                  </a:ext>
                </a:extLst>
              </p:cNvPr>
              <p:cNvSpPr/>
              <p:nvPr/>
            </p:nvSpPr>
            <p:spPr>
              <a:xfrm>
                <a:off x="14278947" y="2337126"/>
                <a:ext cx="1373516" cy="1696778"/>
              </a:xfrm>
              <a:custGeom>
                <a:avLst/>
                <a:gdLst>
                  <a:gd name="connsiteX0" fmla="*/ 1373516 w 1373516"/>
                  <a:gd name="connsiteY0" fmla="*/ 900455 h 1696778"/>
                  <a:gd name="connsiteX1" fmla="*/ 927351 w 1373516"/>
                  <a:gd name="connsiteY1" fmla="*/ 1696779 h 1696778"/>
                  <a:gd name="connsiteX2" fmla="*/ 446307 w 1373516"/>
                  <a:gd name="connsiteY2" fmla="*/ 1696779 h 1696778"/>
                  <a:gd name="connsiteX3" fmla="*/ 0 w 1373516"/>
                  <a:gd name="connsiteY3" fmla="*/ 900455 h 1696778"/>
                  <a:gd name="connsiteX4" fmla="*/ 686886 w 1373516"/>
                  <a:gd name="connsiteY4" fmla="*/ 0 h 1696778"/>
                  <a:gd name="connsiteX5" fmla="*/ 1373516 w 1373516"/>
                  <a:gd name="connsiteY5" fmla="*/ 900455 h 1696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73516" h="1696778">
                    <a:moveTo>
                      <a:pt x="1373516" y="900455"/>
                    </a:moveTo>
                    <a:cubicBezTo>
                      <a:pt x="1373516" y="1237360"/>
                      <a:pt x="1194981" y="1532691"/>
                      <a:pt x="927351" y="1696779"/>
                    </a:cubicBezTo>
                    <a:lnTo>
                      <a:pt x="446307" y="1696779"/>
                    </a:lnTo>
                    <a:cubicBezTo>
                      <a:pt x="178536" y="1532691"/>
                      <a:pt x="0" y="1237360"/>
                      <a:pt x="0" y="900455"/>
                    </a:cubicBezTo>
                    <a:cubicBezTo>
                      <a:pt x="0" y="470229"/>
                      <a:pt x="290999" y="108052"/>
                      <a:pt x="686886" y="0"/>
                    </a:cubicBezTo>
                    <a:cubicBezTo>
                      <a:pt x="1082659" y="108052"/>
                      <a:pt x="1373516" y="470377"/>
                      <a:pt x="1373516" y="900455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13" name="자유형: 도형 369">
                <a:extLst>
                  <a:ext uri="{FF2B5EF4-FFF2-40B4-BE49-F238E27FC236}">
                    <a16:creationId xmlns:a16="http://schemas.microsoft.com/office/drawing/2014/main" id="{C821520F-01D1-C55A-19CC-7319B9C35564}"/>
                  </a:ext>
                </a:extLst>
              </p:cNvPr>
              <p:cNvSpPr/>
              <p:nvPr/>
            </p:nvSpPr>
            <p:spPr>
              <a:xfrm>
                <a:off x="13061237" y="3137317"/>
                <a:ext cx="480354" cy="200567"/>
              </a:xfrm>
              <a:custGeom>
                <a:avLst/>
                <a:gdLst>
                  <a:gd name="connsiteX0" fmla="*/ 380045 w 480354"/>
                  <a:gd name="connsiteY0" fmla="*/ 200567 h 200567"/>
                  <a:gd name="connsiteX1" fmla="*/ 100309 w 480354"/>
                  <a:gd name="connsiteY1" fmla="*/ 200567 h 200567"/>
                  <a:gd name="connsiteX2" fmla="*/ 0 w 480354"/>
                  <a:gd name="connsiteY2" fmla="*/ 100265 h 200567"/>
                  <a:gd name="connsiteX3" fmla="*/ 100309 w 480354"/>
                  <a:gd name="connsiteY3" fmla="*/ 0 h 200567"/>
                  <a:gd name="connsiteX4" fmla="*/ 380045 w 480354"/>
                  <a:gd name="connsiteY4" fmla="*/ 0 h 200567"/>
                  <a:gd name="connsiteX5" fmla="*/ 480354 w 480354"/>
                  <a:gd name="connsiteY5" fmla="*/ 100265 h 200567"/>
                  <a:gd name="connsiteX6" fmla="*/ 380045 w 480354"/>
                  <a:gd name="connsiteY6" fmla="*/ 200567 h 200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80354" h="200567">
                    <a:moveTo>
                      <a:pt x="380045" y="200567"/>
                    </a:moveTo>
                    <a:lnTo>
                      <a:pt x="100309" y="200567"/>
                    </a:lnTo>
                    <a:cubicBezTo>
                      <a:pt x="44918" y="200567"/>
                      <a:pt x="0" y="155702"/>
                      <a:pt x="0" y="100265"/>
                    </a:cubicBezTo>
                    <a:cubicBezTo>
                      <a:pt x="0" y="44866"/>
                      <a:pt x="44918" y="0"/>
                      <a:pt x="100309" y="0"/>
                    </a:cubicBezTo>
                    <a:lnTo>
                      <a:pt x="380045" y="0"/>
                    </a:lnTo>
                    <a:cubicBezTo>
                      <a:pt x="435485" y="0"/>
                      <a:pt x="480354" y="44866"/>
                      <a:pt x="480354" y="100265"/>
                    </a:cubicBezTo>
                    <a:cubicBezTo>
                      <a:pt x="480354" y="155702"/>
                      <a:pt x="435485" y="200567"/>
                      <a:pt x="380045" y="200567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14" name="자유형: 도형 370">
                <a:extLst>
                  <a:ext uri="{FF2B5EF4-FFF2-40B4-BE49-F238E27FC236}">
                    <a16:creationId xmlns:a16="http://schemas.microsoft.com/office/drawing/2014/main" id="{D0EADBE2-296A-3A07-2BFB-6325052E7FD8}"/>
                  </a:ext>
                </a:extLst>
              </p:cNvPr>
              <p:cNvSpPr/>
              <p:nvPr/>
            </p:nvSpPr>
            <p:spPr>
              <a:xfrm>
                <a:off x="15725266" y="2358551"/>
                <a:ext cx="442891" cy="340502"/>
              </a:xfrm>
              <a:custGeom>
                <a:avLst/>
                <a:gdLst>
                  <a:gd name="connsiteX0" fmla="*/ 100408 w 442891"/>
                  <a:gd name="connsiteY0" fmla="*/ 340502 h 340502"/>
                  <a:gd name="connsiteX1" fmla="*/ 13459 w 442891"/>
                  <a:gd name="connsiteY1" fmla="*/ 290323 h 340502"/>
                  <a:gd name="connsiteX2" fmla="*/ 50129 w 442891"/>
                  <a:gd name="connsiteY2" fmla="*/ 153335 h 340502"/>
                  <a:gd name="connsiteX3" fmla="*/ 292398 w 442891"/>
                  <a:gd name="connsiteY3" fmla="*/ 13467 h 340502"/>
                  <a:gd name="connsiteX4" fmla="*/ 429435 w 442891"/>
                  <a:gd name="connsiteY4" fmla="*/ 50146 h 340502"/>
                  <a:gd name="connsiteX5" fmla="*/ 392701 w 442891"/>
                  <a:gd name="connsiteY5" fmla="*/ 187184 h 340502"/>
                  <a:gd name="connsiteX6" fmla="*/ 150445 w 442891"/>
                  <a:gd name="connsiteY6" fmla="*/ 327051 h 340502"/>
                  <a:gd name="connsiteX7" fmla="*/ 100408 w 442891"/>
                  <a:gd name="connsiteY7" fmla="*/ 340502 h 340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91" h="340502">
                    <a:moveTo>
                      <a:pt x="100408" y="340502"/>
                    </a:moveTo>
                    <a:cubicBezTo>
                      <a:pt x="65720" y="340502"/>
                      <a:pt x="32023" y="322536"/>
                      <a:pt x="13459" y="290323"/>
                    </a:cubicBezTo>
                    <a:cubicBezTo>
                      <a:pt x="-14240" y="242377"/>
                      <a:pt x="2189" y="181030"/>
                      <a:pt x="50129" y="153335"/>
                    </a:cubicBezTo>
                    <a:lnTo>
                      <a:pt x="292398" y="13467"/>
                    </a:lnTo>
                    <a:cubicBezTo>
                      <a:pt x="340390" y="-14228"/>
                      <a:pt x="401735" y="2150"/>
                      <a:pt x="429435" y="50146"/>
                    </a:cubicBezTo>
                    <a:cubicBezTo>
                      <a:pt x="457134" y="98142"/>
                      <a:pt x="440705" y="159488"/>
                      <a:pt x="392701" y="187184"/>
                    </a:cubicBezTo>
                    <a:lnTo>
                      <a:pt x="150445" y="327051"/>
                    </a:lnTo>
                    <a:cubicBezTo>
                      <a:pt x="134664" y="336185"/>
                      <a:pt x="117383" y="340502"/>
                      <a:pt x="100408" y="340502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15" name="자유형: 도형 371">
                <a:extLst>
                  <a:ext uri="{FF2B5EF4-FFF2-40B4-BE49-F238E27FC236}">
                    <a16:creationId xmlns:a16="http://schemas.microsoft.com/office/drawing/2014/main" id="{F5077261-810C-AF23-96FF-427AB59AC88F}"/>
                  </a:ext>
                </a:extLst>
              </p:cNvPr>
              <p:cNvSpPr/>
              <p:nvPr/>
            </p:nvSpPr>
            <p:spPr>
              <a:xfrm>
                <a:off x="13269893" y="3776146"/>
                <a:ext cx="442889" cy="340489"/>
              </a:xfrm>
              <a:custGeom>
                <a:avLst/>
                <a:gdLst>
                  <a:gd name="connsiteX0" fmla="*/ 100412 w 442889"/>
                  <a:gd name="connsiteY0" fmla="*/ 340489 h 340489"/>
                  <a:gd name="connsiteX1" fmla="*/ 13455 w 442889"/>
                  <a:gd name="connsiteY1" fmla="*/ 290363 h 340489"/>
                  <a:gd name="connsiteX2" fmla="*/ 50183 w 442889"/>
                  <a:gd name="connsiteY2" fmla="*/ 153327 h 340489"/>
                  <a:gd name="connsiteX3" fmla="*/ 292445 w 442889"/>
                  <a:gd name="connsiteY3" fmla="*/ 13457 h 340489"/>
                  <a:gd name="connsiteX4" fmla="*/ 429434 w 442889"/>
                  <a:gd name="connsiteY4" fmla="*/ 50190 h 340489"/>
                  <a:gd name="connsiteX5" fmla="*/ 392754 w 442889"/>
                  <a:gd name="connsiteY5" fmla="*/ 187176 h 340489"/>
                  <a:gd name="connsiteX6" fmla="*/ 150492 w 442889"/>
                  <a:gd name="connsiteY6" fmla="*/ 327046 h 340489"/>
                  <a:gd name="connsiteX7" fmla="*/ 100412 w 442889"/>
                  <a:gd name="connsiteY7" fmla="*/ 340489 h 34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89" h="340489">
                    <a:moveTo>
                      <a:pt x="100412" y="340489"/>
                    </a:moveTo>
                    <a:cubicBezTo>
                      <a:pt x="65719" y="340489"/>
                      <a:pt x="32017" y="322523"/>
                      <a:pt x="13455" y="290363"/>
                    </a:cubicBezTo>
                    <a:cubicBezTo>
                      <a:pt x="-14241" y="242372"/>
                      <a:pt x="2188" y="181026"/>
                      <a:pt x="50183" y="153327"/>
                    </a:cubicBezTo>
                    <a:lnTo>
                      <a:pt x="292445" y="13457"/>
                    </a:lnTo>
                    <a:cubicBezTo>
                      <a:pt x="340390" y="-14243"/>
                      <a:pt x="401738" y="2186"/>
                      <a:pt x="429434" y="50190"/>
                    </a:cubicBezTo>
                    <a:cubicBezTo>
                      <a:pt x="457128" y="98131"/>
                      <a:pt x="440701" y="159477"/>
                      <a:pt x="392754" y="187176"/>
                    </a:cubicBezTo>
                    <a:lnTo>
                      <a:pt x="150492" y="327046"/>
                    </a:lnTo>
                    <a:cubicBezTo>
                      <a:pt x="134659" y="336169"/>
                      <a:pt x="117437" y="340489"/>
                      <a:pt x="100412" y="340489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16" name="자유형: 도형 372">
                <a:extLst>
                  <a:ext uri="{FF2B5EF4-FFF2-40B4-BE49-F238E27FC236}">
                    <a16:creationId xmlns:a16="http://schemas.microsoft.com/office/drawing/2014/main" id="{AFD0A55F-D554-F92E-37E2-5F6A8374902F}"/>
                  </a:ext>
                </a:extLst>
              </p:cNvPr>
              <p:cNvSpPr/>
              <p:nvPr/>
            </p:nvSpPr>
            <p:spPr>
              <a:xfrm>
                <a:off x="15257566" y="1788473"/>
                <a:ext cx="340496" cy="442883"/>
              </a:xfrm>
              <a:custGeom>
                <a:avLst/>
                <a:gdLst>
                  <a:gd name="connsiteX0" fmla="*/ 100215 w 340496"/>
                  <a:gd name="connsiteY0" fmla="*/ 442884 h 442883"/>
                  <a:gd name="connsiteX1" fmla="*/ 50190 w 340496"/>
                  <a:gd name="connsiteY1" fmla="*/ 429434 h 442883"/>
                  <a:gd name="connsiteX2" fmla="*/ 13457 w 340496"/>
                  <a:gd name="connsiteY2" fmla="*/ 292445 h 442883"/>
                  <a:gd name="connsiteX3" fmla="*/ 153327 w 340496"/>
                  <a:gd name="connsiteY3" fmla="*/ 50183 h 442883"/>
                  <a:gd name="connsiteX4" fmla="*/ 290363 w 340496"/>
                  <a:gd name="connsiteY4" fmla="*/ 13455 h 442883"/>
                  <a:gd name="connsiteX5" fmla="*/ 327046 w 340496"/>
                  <a:gd name="connsiteY5" fmla="*/ 150492 h 442883"/>
                  <a:gd name="connsiteX6" fmla="*/ 187176 w 340496"/>
                  <a:gd name="connsiteY6" fmla="*/ 392754 h 442883"/>
                  <a:gd name="connsiteX7" fmla="*/ 100215 w 340496"/>
                  <a:gd name="connsiteY7" fmla="*/ 442884 h 442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496" h="442883">
                    <a:moveTo>
                      <a:pt x="100215" y="442884"/>
                    </a:moveTo>
                    <a:cubicBezTo>
                      <a:pt x="83189" y="442884"/>
                      <a:pt x="65972" y="438566"/>
                      <a:pt x="50190" y="429434"/>
                    </a:cubicBezTo>
                    <a:cubicBezTo>
                      <a:pt x="2186" y="401738"/>
                      <a:pt x="-14243" y="340390"/>
                      <a:pt x="13457" y="292445"/>
                    </a:cubicBezTo>
                    <a:lnTo>
                      <a:pt x="153327" y="50183"/>
                    </a:lnTo>
                    <a:cubicBezTo>
                      <a:pt x="181026" y="2188"/>
                      <a:pt x="242372" y="-14241"/>
                      <a:pt x="290363" y="13455"/>
                    </a:cubicBezTo>
                    <a:cubicBezTo>
                      <a:pt x="338304" y="41150"/>
                      <a:pt x="354733" y="102497"/>
                      <a:pt x="327046" y="150492"/>
                    </a:cubicBezTo>
                    <a:lnTo>
                      <a:pt x="187176" y="392754"/>
                    </a:lnTo>
                    <a:cubicBezTo>
                      <a:pt x="168612" y="424917"/>
                      <a:pt x="134916" y="442884"/>
                      <a:pt x="100215" y="44288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17" name="자유형: 도형 373">
                <a:extLst>
                  <a:ext uri="{FF2B5EF4-FFF2-40B4-BE49-F238E27FC236}">
                    <a16:creationId xmlns:a16="http://schemas.microsoft.com/office/drawing/2014/main" id="{767012C4-2CE8-B245-EA50-E8824EB48312}"/>
                  </a:ext>
                </a:extLst>
              </p:cNvPr>
              <p:cNvSpPr/>
              <p:nvPr/>
            </p:nvSpPr>
            <p:spPr>
              <a:xfrm>
                <a:off x="14618737" y="1579817"/>
                <a:ext cx="200567" cy="480354"/>
              </a:xfrm>
              <a:custGeom>
                <a:avLst/>
                <a:gdLst>
                  <a:gd name="connsiteX0" fmla="*/ 100265 w 200567"/>
                  <a:gd name="connsiteY0" fmla="*/ 480354 h 480354"/>
                  <a:gd name="connsiteX1" fmla="*/ 0 w 200567"/>
                  <a:gd name="connsiteY1" fmla="*/ 380045 h 480354"/>
                  <a:gd name="connsiteX2" fmla="*/ 0 w 200567"/>
                  <a:gd name="connsiteY2" fmla="*/ 100309 h 480354"/>
                  <a:gd name="connsiteX3" fmla="*/ 100265 w 200567"/>
                  <a:gd name="connsiteY3" fmla="*/ 0 h 480354"/>
                  <a:gd name="connsiteX4" fmla="*/ 200567 w 200567"/>
                  <a:gd name="connsiteY4" fmla="*/ 100309 h 480354"/>
                  <a:gd name="connsiteX5" fmla="*/ 200567 w 200567"/>
                  <a:gd name="connsiteY5" fmla="*/ 380045 h 480354"/>
                  <a:gd name="connsiteX6" fmla="*/ 100265 w 200567"/>
                  <a:gd name="connsiteY6" fmla="*/ 480354 h 480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567" h="480354">
                    <a:moveTo>
                      <a:pt x="100265" y="480354"/>
                    </a:moveTo>
                    <a:cubicBezTo>
                      <a:pt x="44866" y="480354"/>
                      <a:pt x="0" y="435435"/>
                      <a:pt x="0" y="380045"/>
                    </a:cubicBezTo>
                    <a:lnTo>
                      <a:pt x="0" y="100309"/>
                    </a:lnTo>
                    <a:cubicBezTo>
                      <a:pt x="0" y="44918"/>
                      <a:pt x="44866" y="0"/>
                      <a:pt x="100265" y="0"/>
                    </a:cubicBezTo>
                    <a:cubicBezTo>
                      <a:pt x="155702" y="0"/>
                      <a:pt x="200567" y="44918"/>
                      <a:pt x="200567" y="100309"/>
                    </a:cubicBezTo>
                    <a:lnTo>
                      <a:pt x="200567" y="380045"/>
                    </a:lnTo>
                    <a:cubicBezTo>
                      <a:pt x="200567" y="435485"/>
                      <a:pt x="155702" y="480354"/>
                      <a:pt x="100265" y="48035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18" name="자유형: 도형 374">
                <a:extLst>
                  <a:ext uri="{FF2B5EF4-FFF2-40B4-BE49-F238E27FC236}">
                    <a16:creationId xmlns:a16="http://schemas.microsoft.com/office/drawing/2014/main" id="{93ED9F80-6734-DB11-1130-C2D265E1F08A}"/>
                  </a:ext>
                </a:extLst>
              </p:cNvPr>
              <p:cNvSpPr/>
              <p:nvPr/>
            </p:nvSpPr>
            <p:spPr>
              <a:xfrm>
                <a:off x="13839982" y="1788473"/>
                <a:ext cx="340495" cy="442883"/>
              </a:xfrm>
              <a:custGeom>
                <a:avLst/>
                <a:gdLst>
                  <a:gd name="connsiteX0" fmla="*/ 240281 w 340495"/>
                  <a:gd name="connsiteY0" fmla="*/ 442884 h 442883"/>
                  <a:gd name="connsiteX1" fmla="*/ 153324 w 340495"/>
                  <a:gd name="connsiteY1" fmla="*/ 392754 h 442883"/>
                  <a:gd name="connsiteX2" fmla="*/ 13457 w 340495"/>
                  <a:gd name="connsiteY2" fmla="*/ 150492 h 442883"/>
                  <a:gd name="connsiteX3" fmla="*/ 50136 w 340495"/>
                  <a:gd name="connsiteY3" fmla="*/ 13455 h 442883"/>
                  <a:gd name="connsiteX4" fmla="*/ 187173 w 340495"/>
                  <a:gd name="connsiteY4" fmla="*/ 50183 h 442883"/>
                  <a:gd name="connsiteX5" fmla="*/ 327041 w 340495"/>
                  <a:gd name="connsiteY5" fmla="*/ 292445 h 442883"/>
                  <a:gd name="connsiteX6" fmla="*/ 290312 w 340495"/>
                  <a:gd name="connsiteY6" fmla="*/ 429434 h 442883"/>
                  <a:gd name="connsiteX7" fmla="*/ 240281 w 340495"/>
                  <a:gd name="connsiteY7" fmla="*/ 442884 h 442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495" h="442883">
                    <a:moveTo>
                      <a:pt x="240281" y="442884"/>
                    </a:moveTo>
                    <a:cubicBezTo>
                      <a:pt x="205588" y="442884"/>
                      <a:pt x="171886" y="424917"/>
                      <a:pt x="153324" y="392754"/>
                    </a:cubicBezTo>
                    <a:lnTo>
                      <a:pt x="13457" y="150492"/>
                    </a:lnTo>
                    <a:cubicBezTo>
                      <a:pt x="-14239" y="102497"/>
                      <a:pt x="2189" y="41150"/>
                      <a:pt x="50136" y="13455"/>
                    </a:cubicBezTo>
                    <a:cubicBezTo>
                      <a:pt x="98131" y="-14241"/>
                      <a:pt x="159478" y="2188"/>
                      <a:pt x="187173" y="50183"/>
                    </a:cubicBezTo>
                    <a:lnTo>
                      <a:pt x="327041" y="292445"/>
                    </a:lnTo>
                    <a:cubicBezTo>
                      <a:pt x="354736" y="340390"/>
                      <a:pt x="338308" y="401738"/>
                      <a:pt x="290312" y="429434"/>
                    </a:cubicBezTo>
                    <a:cubicBezTo>
                      <a:pt x="274528" y="438566"/>
                      <a:pt x="257306" y="442884"/>
                      <a:pt x="240281" y="44288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19" name="자유형: 도형 375">
                <a:extLst>
                  <a:ext uri="{FF2B5EF4-FFF2-40B4-BE49-F238E27FC236}">
                    <a16:creationId xmlns:a16="http://schemas.microsoft.com/office/drawing/2014/main" id="{2FB32162-5573-5E08-5FA0-25D50A183CD6}"/>
                  </a:ext>
                </a:extLst>
              </p:cNvPr>
              <p:cNvSpPr/>
              <p:nvPr/>
            </p:nvSpPr>
            <p:spPr>
              <a:xfrm>
                <a:off x="13269893" y="2358540"/>
                <a:ext cx="442889" cy="340513"/>
              </a:xfrm>
              <a:custGeom>
                <a:avLst/>
                <a:gdLst>
                  <a:gd name="connsiteX0" fmla="*/ 342475 w 442889"/>
                  <a:gd name="connsiteY0" fmla="*/ 340513 h 340513"/>
                  <a:gd name="connsiteX1" fmla="*/ 292445 w 442889"/>
                  <a:gd name="connsiteY1" fmla="*/ 327063 h 340513"/>
                  <a:gd name="connsiteX2" fmla="*/ 50183 w 442889"/>
                  <a:gd name="connsiteY2" fmla="*/ 187195 h 340513"/>
                  <a:gd name="connsiteX3" fmla="*/ 13455 w 442889"/>
                  <a:gd name="connsiteY3" fmla="*/ 50158 h 340513"/>
                  <a:gd name="connsiteX4" fmla="*/ 150492 w 442889"/>
                  <a:gd name="connsiteY4" fmla="*/ 13479 h 340513"/>
                  <a:gd name="connsiteX5" fmla="*/ 392754 w 442889"/>
                  <a:gd name="connsiteY5" fmla="*/ 153346 h 340513"/>
                  <a:gd name="connsiteX6" fmla="*/ 429434 w 442889"/>
                  <a:gd name="connsiteY6" fmla="*/ 290334 h 340513"/>
                  <a:gd name="connsiteX7" fmla="*/ 342475 w 442889"/>
                  <a:gd name="connsiteY7" fmla="*/ 340513 h 340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89" h="340513">
                    <a:moveTo>
                      <a:pt x="342475" y="340513"/>
                    </a:moveTo>
                    <a:cubicBezTo>
                      <a:pt x="325501" y="340513"/>
                      <a:pt x="308228" y="336196"/>
                      <a:pt x="292445" y="327063"/>
                    </a:cubicBezTo>
                    <a:lnTo>
                      <a:pt x="50183" y="187195"/>
                    </a:lnTo>
                    <a:cubicBezTo>
                      <a:pt x="2188" y="159500"/>
                      <a:pt x="-14241" y="98153"/>
                      <a:pt x="13455" y="50158"/>
                    </a:cubicBezTo>
                    <a:cubicBezTo>
                      <a:pt x="41150" y="2211"/>
                      <a:pt x="102497" y="-14267"/>
                      <a:pt x="150492" y="13479"/>
                    </a:cubicBezTo>
                    <a:lnTo>
                      <a:pt x="392754" y="153346"/>
                    </a:lnTo>
                    <a:cubicBezTo>
                      <a:pt x="440701" y="181042"/>
                      <a:pt x="457128" y="242388"/>
                      <a:pt x="429434" y="290334"/>
                    </a:cubicBezTo>
                    <a:cubicBezTo>
                      <a:pt x="410870" y="322547"/>
                      <a:pt x="377170" y="340513"/>
                      <a:pt x="342475" y="340513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20" name="자유형: 도형 376">
                <a:extLst>
                  <a:ext uri="{FF2B5EF4-FFF2-40B4-BE49-F238E27FC236}">
                    <a16:creationId xmlns:a16="http://schemas.microsoft.com/office/drawing/2014/main" id="{8486C9D1-5D11-C2CC-03D1-4D13B32BA521}"/>
                  </a:ext>
                </a:extLst>
              </p:cNvPr>
              <p:cNvSpPr/>
              <p:nvPr/>
            </p:nvSpPr>
            <p:spPr>
              <a:xfrm>
                <a:off x="15896460" y="3137317"/>
                <a:ext cx="480345" cy="200567"/>
              </a:xfrm>
              <a:custGeom>
                <a:avLst/>
                <a:gdLst>
                  <a:gd name="connsiteX0" fmla="*/ 380043 w 480345"/>
                  <a:gd name="connsiteY0" fmla="*/ 200567 h 200567"/>
                  <a:gd name="connsiteX1" fmla="*/ 100303 w 480345"/>
                  <a:gd name="connsiteY1" fmla="*/ 200567 h 200567"/>
                  <a:gd name="connsiteX2" fmla="*/ 0 w 480345"/>
                  <a:gd name="connsiteY2" fmla="*/ 100265 h 200567"/>
                  <a:gd name="connsiteX3" fmla="*/ 100303 w 480345"/>
                  <a:gd name="connsiteY3" fmla="*/ 0 h 200567"/>
                  <a:gd name="connsiteX4" fmla="*/ 380043 w 480345"/>
                  <a:gd name="connsiteY4" fmla="*/ 0 h 200567"/>
                  <a:gd name="connsiteX5" fmla="*/ 480345 w 480345"/>
                  <a:gd name="connsiteY5" fmla="*/ 100265 h 200567"/>
                  <a:gd name="connsiteX6" fmla="*/ 380043 w 480345"/>
                  <a:gd name="connsiteY6" fmla="*/ 200567 h 200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80345" h="200567">
                    <a:moveTo>
                      <a:pt x="380043" y="200567"/>
                    </a:moveTo>
                    <a:lnTo>
                      <a:pt x="100303" y="200567"/>
                    </a:lnTo>
                    <a:cubicBezTo>
                      <a:pt x="44916" y="200567"/>
                      <a:pt x="0" y="155702"/>
                      <a:pt x="0" y="100265"/>
                    </a:cubicBezTo>
                    <a:cubicBezTo>
                      <a:pt x="0" y="44866"/>
                      <a:pt x="44916" y="0"/>
                      <a:pt x="100303" y="0"/>
                    </a:cubicBezTo>
                    <a:lnTo>
                      <a:pt x="380043" y="0"/>
                    </a:lnTo>
                    <a:cubicBezTo>
                      <a:pt x="435429" y="0"/>
                      <a:pt x="480345" y="44866"/>
                      <a:pt x="480345" y="100265"/>
                    </a:cubicBezTo>
                    <a:cubicBezTo>
                      <a:pt x="480345" y="155702"/>
                      <a:pt x="435429" y="200567"/>
                      <a:pt x="380043" y="200567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21" name="자유형: 도형 377">
                <a:extLst>
                  <a:ext uri="{FF2B5EF4-FFF2-40B4-BE49-F238E27FC236}">
                    <a16:creationId xmlns:a16="http://schemas.microsoft.com/office/drawing/2014/main" id="{8ED3D402-A24C-F35D-97FF-0916390AAC02}"/>
                  </a:ext>
                </a:extLst>
              </p:cNvPr>
              <p:cNvSpPr/>
              <p:nvPr/>
            </p:nvSpPr>
            <p:spPr>
              <a:xfrm>
                <a:off x="15725266" y="3776146"/>
                <a:ext cx="442891" cy="340489"/>
              </a:xfrm>
              <a:custGeom>
                <a:avLst/>
                <a:gdLst>
                  <a:gd name="connsiteX0" fmla="*/ 342474 w 442891"/>
                  <a:gd name="connsiteY0" fmla="*/ 340489 h 340489"/>
                  <a:gd name="connsiteX1" fmla="*/ 292398 w 442891"/>
                  <a:gd name="connsiteY1" fmla="*/ 327046 h 340489"/>
                  <a:gd name="connsiteX2" fmla="*/ 50129 w 442891"/>
                  <a:gd name="connsiteY2" fmla="*/ 187176 h 340489"/>
                  <a:gd name="connsiteX3" fmla="*/ 13459 w 442891"/>
                  <a:gd name="connsiteY3" fmla="*/ 50190 h 340489"/>
                  <a:gd name="connsiteX4" fmla="*/ 150445 w 442891"/>
                  <a:gd name="connsiteY4" fmla="*/ 13457 h 340489"/>
                  <a:gd name="connsiteX5" fmla="*/ 392701 w 442891"/>
                  <a:gd name="connsiteY5" fmla="*/ 153327 h 340489"/>
                  <a:gd name="connsiteX6" fmla="*/ 429435 w 442891"/>
                  <a:gd name="connsiteY6" fmla="*/ 290363 h 340489"/>
                  <a:gd name="connsiteX7" fmla="*/ 342474 w 442891"/>
                  <a:gd name="connsiteY7" fmla="*/ 340489 h 34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91" h="340489">
                    <a:moveTo>
                      <a:pt x="342474" y="340489"/>
                    </a:moveTo>
                    <a:cubicBezTo>
                      <a:pt x="325447" y="340489"/>
                      <a:pt x="308230" y="336169"/>
                      <a:pt x="292398" y="327046"/>
                    </a:cubicBezTo>
                    <a:lnTo>
                      <a:pt x="50129" y="187176"/>
                    </a:lnTo>
                    <a:cubicBezTo>
                      <a:pt x="2189" y="159477"/>
                      <a:pt x="-14240" y="98131"/>
                      <a:pt x="13459" y="50190"/>
                    </a:cubicBezTo>
                    <a:cubicBezTo>
                      <a:pt x="41146" y="2186"/>
                      <a:pt x="102491" y="-14243"/>
                      <a:pt x="150445" y="13457"/>
                    </a:cubicBezTo>
                    <a:lnTo>
                      <a:pt x="392701" y="153327"/>
                    </a:lnTo>
                    <a:cubicBezTo>
                      <a:pt x="440705" y="181026"/>
                      <a:pt x="457134" y="242372"/>
                      <a:pt x="429435" y="290363"/>
                    </a:cubicBezTo>
                    <a:cubicBezTo>
                      <a:pt x="410871" y="322523"/>
                      <a:pt x="377123" y="340489"/>
                      <a:pt x="342474" y="340489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</p:grpSp>
        <p:sp>
          <p:nvSpPr>
            <p:cNvPr id="110" name="자유형: 도형 366">
              <a:extLst>
                <a:ext uri="{FF2B5EF4-FFF2-40B4-BE49-F238E27FC236}">
                  <a16:creationId xmlns:a16="http://schemas.microsoft.com/office/drawing/2014/main" id="{D25DDE1B-AC50-5147-D179-141BC24AFF90}"/>
                </a:ext>
              </a:extLst>
            </p:cNvPr>
            <p:cNvSpPr/>
            <p:nvPr/>
          </p:nvSpPr>
          <p:spPr>
            <a:xfrm>
              <a:off x="14831909" y="3250580"/>
              <a:ext cx="200631" cy="783324"/>
            </a:xfrm>
            <a:custGeom>
              <a:avLst/>
              <a:gdLst>
                <a:gd name="connsiteX0" fmla="*/ 200631 w 200631"/>
                <a:gd name="connsiteY0" fmla="*/ 100315 h 783324"/>
                <a:gd name="connsiteX1" fmla="*/ 200631 w 200631"/>
                <a:gd name="connsiteY1" fmla="*/ 783325 h 783324"/>
                <a:gd name="connsiteX2" fmla="*/ 0 w 200631"/>
                <a:gd name="connsiteY2" fmla="*/ 783325 h 783324"/>
                <a:gd name="connsiteX3" fmla="*/ 0 w 200631"/>
                <a:gd name="connsiteY3" fmla="*/ 100315 h 783324"/>
                <a:gd name="connsiteX4" fmla="*/ 100316 w 200631"/>
                <a:gd name="connsiteY4" fmla="*/ 0 h 783324"/>
                <a:gd name="connsiteX5" fmla="*/ 200631 w 200631"/>
                <a:gd name="connsiteY5" fmla="*/ 100315 h 78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631" h="783324">
                  <a:moveTo>
                    <a:pt x="200631" y="100315"/>
                  </a:moveTo>
                  <a:lnTo>
                    <a:pt x="200631" y="783325"/>
                  </a:lnTo>
                  <a:lnTo>
                    <a:pt x="0" y="783325"/>
                  </a:lnTo>
                  <a:lnTo>
                    <a:pt x="0" y="100315"/>
                  </a:lnTo>
                  <a:cubicBezTo>
                    <a:pt x="0" y="44916"/>
                    <a:pt x="44929" y="0"/>
                    <a:pt x="100316" y="0"/>
                  </a:cubicBezTo>
                  <a:cubicBezTo>
                    <a:pt x="155804" y="0"/>
                    <a:pt x="200631" y="44916"/>
                    <a:pt x="200631" y="100315"/>
                  </a:cubicBezTo>
                  <a:close/>
                </a:path>
              </a:pathLst>
            </a:custGeom>
            <a:solidFill>
              <a:srgbClr val="FFFFF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11" name="자유형: 도형 367">
              <a:extLst>
                <a:ext uri="{FF2B5EF4-FFF2-40B4-BE49-F238E27FC236}">
                  <a16:creationId xmlns:a16="http://schemas.microsoft.com/office/drawing/2014/main" id="{624A2E80-6A49-0046-9D0C-F7F6DBC3407D}"/>
                </a:ext>
              </a:extLst>
            </p:cNvPr>
            <p:cNvSpPr/>
            <p:nvPr/>
          </p:nvSpPr>
          <p:spPr>
            <a:xfrm>
              <a:off x="14405413" y="3250580"/>
              <a:ext cx="200618" cy="783324"/>
            </a:xfrm>
            <a:custGeom>
              <a:avLst/>
              <a:gdLst>
                <a:gd name="connsiteX0" fmla="*/ 200618 w 200618"/>
                <a:gd name="connsiteY0" fmla="*/ 100315 h 783324"/>
                <a:gd name="connsiteX1" fmla="*/ 200618 w 200618"/>
                <a:gd name="connsiteY1" fmla="*/ 783325 h 783324"/>
                <a:gd name="connsiteX2" fmla="*/ 0 w 200618"/>
                <a:gd name="connsiteY2" fmla="*/ 783325 h 783324"/>
                <a:gd name="connsiteX3" fmla="*/ 0 w 200618"/>
                <a:gd name="connsiteY3" fmla="*/ 100315 h 783324"/>
                <a:gd name="connsiteX4" fmla="*/ 100315 w 200618"/>
                <a:gd name="connsiteY4" fmla="*/ 0 h 783324"/>
                <a:gd name="connsiteX5" fmla="*/ 200618 w 200618"/>
                <a:gd name="connsiteY5" fmla="*/ 100315 h 78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618" h="783324">
                  <a:moveTo>
                    <a:pt x="200618" y="100315"/>
                  </a:moveTo>
                  <a:lnTo>
                    <a:pt x="200618" y="783325"/>
                  </a:lnTo>
                  <a:lnTo>
                    <a:pt x="0" y="783325"/>
                  </a:lnTo>
                  <a:lnTo>
                    <a:pt x="0" y="100315"/>
                  </a:lnTo>
                  <a:cubicBezTo>
                    <a:pt x="0" y="44916"/>
                    <a:pt x="44916" y="0"/>
                    <a:pt x="100315" y="0"/>
                  </a:cubicBezTo>
                  <a:cubicBezTo>
                    <a:pt x="155803" y="0"/>
                    <a:pt x="200618" y="44916"/>
                    <a:pt x="200618" y="100315"/>
                  </a:cubicBezTo>
                  <a:close/>
                </a:path>
              </a:pathLst>
            </a:custGeom>
            <a:solidFill>
              <a:srgbClr val="FFFFF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grpSp>
        <p:nvGrpSpPr>
          <p:cNvPr id="122" name="그룹 121">
            <a:extLst>
              <a:ext uri="{FF2B5EF4-FFF2-40B4-BE49-F238E27FC236}">
                <a16:creationId xmlns:a16="http://schemas.microsoft.com/office/drawing/2014/main" id="{D028C74C-A533-8CDC-B14C-0563A7D5AF9F}"/>
              </a:ext>
            </a:extLst>
          </p:cNvPr>
          <p:cNvGrpSpPr/>
          <p:nvPr/>
        </p:nvGrpSpPr>
        <p:grpSpPr>
          <a:xfrm>
            <a:off x="722714" y="4940314"/>
            <a:ext cx="327600" cy="327600"/>
            <a:chOff x="13061237" y="1579817"/>
            <a:chExt cx="6274957" cy="6505574"/>
          </a:xfrm>
        </p:grpSpPr>
        <p:sp>
          <p:nvSpPr>
            <p:cNvPr id="123" name="자유형: 도형 341">
              <a:extLst>
                <a:ext uri="{FF2B5EF4-FFF2-40B4-BE49-F238E27FC236}">
                  <a16:creationId xmlns:a16="http://schemas.microsoft.com/office/drawing/2014/main" id="{8529F94D-85B2-7B9D-C103-F724D11E1517}"/>
                </a:ext>
              </a:extLst>
            </p:cNvPr>
            <p:cNvSpPr/>
            <p:nvPr/>
          </p:nvSpPr>
          <p:spPr>
            <a:xfrm>
              <a:off x="15199703" y="5160627"/>
              <a:ext cx="200618" cy="891327"/>
            </a:xfrm>
            <a:custGeom>
              <a:avLst/>
              <a:gdLst>
                <a:gd name="connsiteX0" fmla="*/ 100303 w 200618"/>
                <a:gd name="connsiteY0" fmla="*/ 891327 h 891327"/>
                <a:gd name="connsiteX1" fmla="*/ 0 w 200618"/>
                <a:gd name="connsiteY1" fmla="*/ 791012 h 891327"/>
                <a:gd name="connsiteX2" fmla="*/ 0 w 200618"/>
                <a:gd name="connsiteY2" fmla="*/ 100315 h 891327"/>
                <a:gd name="connsiteX3" fmla="*/ 100303 w 200618"/>
                <a:gd name="connsiteY3" fmla="*/ 0 h 891327"/>
                <a:gd name="connsiteX4" fmla="*/ 200618 w 200618"/>
                <a:gd name="connsiteY4" fmla="*/ 100315 h 891327"/>
                <a:gd name="connsiteX5" fmla="*/ 200618 w 200618"/>
                <a:gd name="connsiteY5" fmla="*/ 791012 h 891327"/>
                <a:gd name="connsiteX6" fmla="*/ 100303 w 200618"/>
                <a:gd name="connsiteY6" fmla="*/ 891327 h 891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618" h="891327">
                  <a:moveTo>
                    <a:pt x="100303" y="891327"/>
                  </a:moveTo>
                  <a:cubicBezTo>
                    <a:pt x="44916" y="891327"/>
                    <a:pt x="0" y="846411"/>
                    <a:pt x="0" y="791012"/>
                  </a:cubicBezTo>
                  <a:lnTo>
                    <a:pt x="0" y="100315"/>
                  </a:lnTo>
                  <a:cubicBezTo>
                    <a:pt x="0" y="44929"/>
                    <a:pt x="44916" y="0"/>
                    <a:pt x="100303" y="0"/>
                  </a:cubicBezTo>
                  <a:cubicBezTo>
                    <a:pt x="155702" y="0"/>
                    <a:pt x="200618" y="44929"/>
                    <a:pt x="200618" y="100315"/>
                  </a:cubicBezTo>
                  <a:lnTo>
                    <a:pt x="200618" y="791012"/>
                  </a:lnTo>
                  <a:cubicBezTo>
                    <a:pt x="200618" y="846411"/>
                    <a:pt x="155702" y="891327"/>
                    <a:pt x="100303" y="891327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24" name="자유형: 도형 342">
              <a:extLst>
                <a:ext uri="{FF2B5EF4-FFF2-40B4-BE49-F238E27FC236}">
                  <a16:creationId xmlns:a16="http://schemas.microsoft.com/office/drawing/2014/main" id="{C6E269A8-62D0-CB9A-8FDA-A669D2A6A0F5}"/>
                </a:ext>
              </a:extLst>
            </p:cNvPr>
            <p:cNvSpPr/>
            <p:nvPr/>
          </p:nvSpPr>
          <p:spPr>
            <a:xfrm>
              <a:off x="15767454" y="6775662"/>
              <a:ext cx="3414499" cy="1309729"/>
            </a:xfrm>
            <a:custGeom>
              <a:avLst/>
              <a:gdLst>
                <a:gd name="connsiteX0" fmla="*/ 3414500 w 3414499"/>
                <a:gd name="connsiteY0" fmla="*/ 573063 h 1309729"/>
                <a:gd name="connsiteX1" fmla="*/ 3414500 w 3414499"/>
                <a:gd name="connsiteY1" fmla="*/ 1309730 h 1309729"/>
                <a:gd name="connsiteX2" fmla="*/ 0 w 3414499"/>
                <a:gd name="connsiteY2" fmla="*/ 1309730 h 1309729"/>
                <a:gd name="connsiteX3" fmla="*/ 184596 w 3414499"/>
                <a:gd name="connsiteY3" fmla="*/ 573063 h 1309729"/>
                <a:gd name="connsiteX4" fmla="*/ 757557 w 3414499"/>
                <a:gd name="connsiteY4" fmla="*/ 0 h 1309729"/>
                <a:gd name="connsiteX5" fmla="*/ 2841425 w 3414499"/>
                <a:gd name="connsiteY5" fmla="*/ 0 h 1309729"/>
                <a:gd name="connsiteX6" fmla="*/ 3414500 w 3414499"/>
                <a:gd name="connsiteY6" fmla="*/ 573063 h 130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14499" h="1309729">
                  <a:moveTo>
                    <a:pt x="3414500" y="573063"/>
                  </a:moveTo>
                  <a:lnTo>
                    <a:pt x="3414500" y="1309730"/>
                  </a:lnTo>
                  <a:lnTo>
                    <a:pt x="0" y="1309730"/>
                  </a:lnTo>
                  <a:lnTo>
                    <a:pt x="184596" y="573063"/>
                  </a:lnTo>
                  <a:cubicBezTo>
                    <a:pt x="184596" y="256551"/>
                    <a:pt x="441147" y="0"/>
                    <a:pt x="757557" y="0"/>
                  </a:cubicBezTo>
                  <a:lnTo>
                    <a:pt x="2841425" y="0"/>
                  </a:lnTo>
                  <a:cubicBezTo>
                    <a:pt x="3157948" y="0"/>
                    <a:pt x="3414500" y="256551"/>
                    <a:pt x="3414500" y="573063"/>
                  </a:cubicBez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25" name="자유형: 도형 343">
              <a:extLst>
                <a:ext uri="{FF2B5EF4-FFF2-40B4-BE49-F238E27FC236}">
                  <a16:creationId xmlns:a16="http://schemas.microsoft.com/office/drawing/2014/main" id="{A7044C3A-8855-1951-4A23-B445FB1EAC5D}"/>
                </a:ext>
              </a:extLst>
            </p:cNvPr>
            <p:cNvSpPr/>
            <p:nvPr/>
          </p:nvSpPr>
          <p:spPr>
            <a:xfrm>
              <a:off x="16148399" y="6775662"/>
              <a:ext cx="3033554" cy="1309729"/>
            </a:xfrm>
            <a:custGeom>
              <a:avLst/>
              <a:gdLst>
                <a:gd name="connsiteX0" fmla="*/ 3033555 w 3033554"/>
                <a:gd name="connsiteY0" fmla="*/ 573063 h 1309729"/>
                <a:gd name="connsiteX1" fmla="*/ 3033555 w 3033554"/>
                <a:gd name="connsiteY1" fmla="*/ 1309730 h 1309729"/>
                <a:gd name="connsiteX2" fmla="*/ 0 w 3033554"/>
                <a:gd name="connsiteY2" fmla="*/ 1309730 h 1309729"/>
                <a:gd name="connsiteX3" fmla="*/ 0 w 3033554"/>
                <a:gd name="connsiteY3" fmla="*/ 573063 h 1309729"/>
                <a:gd name="connsiteX4" fmla="*/ 573063 w 3033554"/>
                <a:gd name="connsiteY4" fmla="*/ 0 h 1309729"/>
                <a:gd name="connsiteX5" fmla="*/ 2460480 w 3033554"/>
                <a:gd name="connsiteY5" fmla="*/ 0 h 1309729"/>
                <a:gd name="connsiteX6" fmla="*/ 3033555 w 3033554"/>
                <a:gd name="connsiteY6" fmla="*/ 573063 h 1309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33554" h="1309729">
                  <a:moveTo>
                    <a:pt x="3033555" y="573063"/>
                  </a:moveTo>
                  <a:lnTo>
                    <a:pt x="3033555" y="1309730"/>
                  </a:lnTo>
                  <a:lnTo>
                    <a:pt x="0" y="1309730"/>
                  </a:lnTo>
                  <a:lnTo>
                    <a:pt x="0" y="573063"/>
                  </a:lnTo>
                  <a:cubicBezTo>
                    <a:pt x="0" y="256551"/>
                    <a:pt x="256551" y="0"/>
                    <a:pt x="573063" y="0"/>
                  </a:cubicBezTo>
                  <a:lnTo>
                    <a:pt x="2460480" y="0"/>
                  </a:lnTo>
                  <a:cubicBezTo>
                    <a:pt x="2777004" y="0"/>
                    <a:pt x="3033555" y="256551"/>
                    <a:pt x="3033555" y="573063"/>
                  </a:cubicBez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26" name="자유형: 도형 344">
              <a:extLst>
                <a:ext uri="{FF2B5EF4-FFF2-40B4-BE49-F238E27FC236}">
                  <a16:creationId xmlns:a16="http://schemas.microsoft.com/office/drawing/2014/main" id="{37FBEAD9-5AD8-F43F-70C7-F41D8FF2BF35}"/>
                </a:ext>
              </a:extLst>
            </p:cNvPr>
            <p:cNvSpPr/>
            <p:nvPr/>
          </p:nvSpPr>
          <p:spPr>
            <a:xfrm>
              <a:off x="16506408" y="6775712"/>
              <a:ext cx="2121186" cy="1306502"/>
            </a:xfrm>
            <a:custGeom>
              <a:avLst/>
              <a:gdLst>
                <a:gd name="connsiteX0" fmla="*/ 34790 w 2121186"/>
                <a:gd name="connsiteY0" fmla="*/ 0 h 1306502"/>
                <a:gd name="connsiteX1" fmla="*/ 0 w 2121186"/>
                <a:gd name="connsiteY1" fmla="*/ 881290 h 1306502"/>
                <a:gd name="connsiteX2" fmla="*/ 370462 w 2121186"/>
                <a:gd name="connsiteY2" fmla="*/ 973905 h 1306502"/>
                <a:gd name="connsiteX3" fmla="*/ 37865 w 2121186"/>
                <a:gd name="connsiteY3" fmla="*/ 1306503 h 1306502"/>
                <a:gd name="connsiteX4" fmla="*/ 2083321 w 2121186"/>
                <a:gd name="connsiteY4" fmla="*/ 1306503 h 1306502"/>
                <a:gd name="connsiteX5" fmla="*/ 1750724 w 2121186"/>
                <a:gd name="connsiteY5" fmla="*/ 973905 h 1306502"/>
                <a:gd name="connsiteX6" fmla="*/ 2121186 w 2121186"/>
                <a:gd name="connsiteY6" fmla="*/ 881290 h 1306502"/>
                <a:gd name="connsiteX7" fmla="*/ 2086396 w 2121186"/>
                <a:gd name="connsiteY7" fmla="*/ 0 h 1306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21186" h="1306502">
                  <a:moveTo>
                    <a:pt x="34790" y="0"/>
                  </a:moveTo>
                  <a:lnTo>
                    <a:pt x="0" y="881290"/>
                  </a:lnTo>
                  <a:lnTo>
                    <a:pt x="370462" y="973905"/>
                  </a:lnTo>
                  <a:lnTo>
                    <a:pt x="37865" y="1306503"/>
                  </a:lnTo>
                  <a:lnTo>
                    <a:pt x="2083321" y="1306503"/>
                  </a:lnTo>
                  <a:lnTo>
                    <a:pt x="1750724" y="973905"/>
                  </a:lnTo>
                  <a:lnTo>
                    <a:pt x="2121186" y="881290"/>
                  </a:lnTo>
                  <a:lnTo>
                    <a:pt x="2086396" y="0"/>
                  </a:lnTo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27" name="자유형: 도형 345">
              <a:extLst>
                <a:ext uri="{FF2B5EF4-FFF2-40B4-BE49-F238E27FC236}">
                  <a16:creationId xmlns:a16="http://schemas.microsoft.com/office/drawing/2014/main" id="{0F74D08B-5FA6-A87C-6C24-33D5318CCC5B}"/>
                </a:ext>
              </a:extLst>
            </p:cNvPr>
            <p:cNvSpPr/>
            <p:nvPr/>
          </p:nvSpPr>
          <p:spPr>
            <a:xfrm>
              <a:off x="16860835" y="6775712"/>
              <a:ext cx="1412370" cy="1309628"/>
            </a:xfrm>
            <a:custGeom>
              <a:avLst/>
              <a:gdLst>
                <a:gd name="connsiteX0" fmla="*/ 1412371 w 1412370"/>
                <a:gd name="connsiteY0" fmla="*/ 0 h 1309628"/>
                <a:gd name="connsiteX1" fmla="*/ 1039278 w 1412370"/>
                <a:gd name="connsiteY1" fmla="*/ 1309628 h 1309628"/>
                <a:gd name="connsiteX2" fmla="*/ 373143 w 1412370"/>
                <a:gd name="connsiteY2" fmla="*/ 1309628 h 1309628"/>
                <a:gd name="connsiteX3" fmla="*/ 0 w 1412370"/>
                <a:gd name="connsiteY3" fmla="*/ 0 h 1309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2370" h="1309628">
                  <a:moveTo>
                    <a:pt x="1412371" y="0"/>
                  </a:moveTo>
                  <a:lnTo>
                    <a:pt x="1039278" y="1309628"/>
                  </a:lnTo>
                  <a:lnTo>
                    <a:pt x="373143" y="1309628"/>
                  </a:lnTo>
                  <a:lnTo>
                    <a:pt x="0" y="0"/>
                  </a:lnTo>
                </a:path>
              </a:pathLst>
            </a:custGeom>
            <a:solidFill>
              <a:srgbClr val="F2F2F2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28" name="자유형: 도형 346">
              <a:extLst>
                <a:ext uri="{FF2B5EF4-FFF2-40B4-BE49-F238E27FC236}">
                  <a16:creationId xmlns:a16="http://schemas.microsoft.com/office/drawing/2014/main" id="{D2C6A611-980E-FD55-515A-575B685427A4}"/>
                </a:ext>
              </a:extLst>
            </p:cNvPr>
            <p:cNvSpPr/>
            <p:nvPr/>
          </p:nvSpPr>
          <p:spPr>
            <a:xfrm>
              <a:off x="17110589" y="7014945"/>
              <a:ext cx="908353" cy="653619"/>
            </a:xfrm>
            <a:custGeom>
              <a:avLst/>
              <a:gdLst>
                <a:gd name="connsiteX0" fmla="*/ 0 w 908353"/>
                <a:gd name="connsiteY0" fmla="*/ 82286 h 653619"/>
                <a:gd name="connsiteX1" fmla="*/ 456432 w 908353"/>
                <a:gd name="connsiteY1" fmla="*/ 653620 h 653619"/>
                <a:gd name="connsiteX2" fmla="*/ 908353 w 908353"/>
                <a:gd name="connsiteY2" fmla="*/ 84420 h 653619"/>
                <a:gd name="connsiteX3" fmla="*/ 456432 w 908353"/>
                <a:gd name="connsiteY3" fmla="*/ 0 h 653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08353" h="653619">
                  <a:moveTo>
                    <a:pt x="0" y="82286"/>
                  </a:moveTo>
                  <a:lnTo>
                    <a:pt x="456432" y="653620"/>
                  </a:lnTo>
                  <a:lnTo>
                    <a:pt x="908353" y="84420"/>
                  </a:lnTo>
                  <a:lnTo>
                    <a:pt x="456432" y="0"/>
                  </a:lnTo>
                  <a:close/>
                </a:path>
              </a:pathLst>
            </a:custGeom>
            <a:solidFill>
              <a:srgbClr val="F7486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29" name="자유형: 도형 347">
              <a:extLst>
                <a:ext uri="{FF2B5EF4-FFF2-40B4-BE49-F238E27FC236}">
                  <a16:creationId xmlns:a16="http://schemas.microsoft.com/office/drawing/2014/main" id="{DE57DA11-B2B2-93A8-E7F4-B9899FF82046}"/>
                </a:ext>
              </a:extLst>
            </p:cNvPr>
            <p:cNvSpPr/>
            <p:nvPr/>
          </p:nvSpPr>
          <p:spPr>
            <a:xfrm>
              <a:off x="16860835" y="6775712"/>
              <a:ext cx="1412370" cy="735765"/>
            </a:xfrm>
            <a:custGeom>
              <a:avLst/>
              <a:gdLst>
                <a:gd name="connsiteX0" fmla="*/ 209652 w 1412370"/>
                <a:gd name="connsiteY0" fmla="*/ 735765 h 735765"/>
                <a:gd name="connsiteX1" fmla="*/ 706185 w 1412370"/>
                <a:gd name="connsiteY1" fmla="*/ 239232 h 735765"/>
                <a:gd name="connsiteX2" fmla="*/ 1202718 w 1412370"/>
                <a:gd name="connsiteY2" fmla="*/ 735765 h 735765"/>
                <a:gd name="connsiteX3" fmla="*/ 1412371 w 1412370"/>
                <a:gd name="connsiteY3" fmla="*/ 0 h 735765"/>
                <a:gd name="connsiteX4" fmla="*/ 0 w 1412370"/>
                <a:gd name="connsiteY4" fmla="*/ 0 h 735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370" h="735765">
                  <a:moveTo>
                    <a:pt x="209652" y="735765"/>
                  </a:moveTo>
                  <a:lnTo>
                    <a:pt x="706185" y="239232"/>
                  </a:lnTo>
                  <a:lnTo>
                    <a:pt x="1202718" y="735765"/>
                  </a:lnTo>
                  <a:lnTo>
                    <a:pt x="141237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6E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0" name="자유형: 도형 348">
              <a:extLst>
                <a:ext uri="{FF2B5EF4-FFF2-40B4-BE49-F238E27FC236}">
                  <a16:creationId xmlns:a16="http://schemas.microsoft.com/office/drawing/2014/main" id="{CEFE6510-75D2-FE37-DAF9-114558BF93DF}"/>
                </a:ext>
              </a:extLst>
            </p:cNvPr>
            <p:cNvSpPr/>
            <p:nvPr/>
          </p:nvSpPr>
          <p:spPr>
            <a:xfrm>
              <a:off x="17142506" y="6039439"/>
              <a:ext cx="849028" cy="975505"/>
            </a:xfrm>
            <a:custGeom>
              <a:avLst/>
              <a:gdLst>
                <a:gd name="connsiteX0" fmla="*/ 849028 w 849028"/>
                <a:gd name="connsiteY0" fmla="*/ 508 h 975505"/>
                <a:gd name="connsiteX1" fmla="*/ 849028 w 849028"/>
                <a:gd name="connsiteY1" fmla="*/ 736324 h 975505"/>
                <a:gd name="connsiteX2" fmla="*/ 424514 w 849028"/>
                <a:gd name="connsiteY2" fmla="*/ 975506 h 975505"/>
                <a:gd name="connsiteX3" fmla="*/ 293386 w 849028"/>
                <a:gd name="connsiteY3" fmla="*/ 901645 h 975505"/>
                <a:gd name="connsiteX4" fmla="*/ 0 w 849028"/>
                <a:gd name="connsiteY4" fmla="*/ 736324 h 975505"/>
                <a:gd name="connsiteX5" fmla="*/ 0 w 849028"/>
                <a:gd name="connsiteY5" fmla="*/ 0 h 975505"/>
                <a:gd name="connsiteX6" fmla="*/ 293386 w 849028"/>
                <a:gd name="connsiteY6" fmla="*/ 152 h 975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9028" h="975505">
                  <a:moveTo>
                    <a:pt x="849028" y="508"/>
                  </a:moveTo>
                  <a:lnTo>
                    <a:pt x="849028" y="736324"/>
                  </a:lnTo>
                  <a:lnTo>
                    <a:pt x="424514" y="975506"/>
                  </a:lnTo>
                  <a:lnTo>
                    <a:pt x="293386" y="901645"/>
                  </a:lnTo>
                  <a:lnTo>
                    <a:pt x="0" y="736324"/>
                  </a:lnTo>
                  <a:lnTo>
                    <a:pt x="0" y="0"/>
                  </a:lnTo>
                  <a:lnTo>
                    <a:pt x="293386" y="152"/>
                  </a:ln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1" name="자유형: 도형 349">
              <a:extLst>
                <a:ext uri="{FF2B5EF4-FFF2-40B4-BE49-F238E27FC236}">
                  <a16:creationId xmlns:a16="http://schemas.microsoft.com/office/drawing/2014/main" id="{58622A59-013B-6141-FE84-E7D1B68CC23A}"/>
                </a:ext>
              </a:extLst>
            </p:cNvPr>
            <p:cNvSpPr/>
            <p:nvPr/>
          </p:nvSpPr>
          <p:spPr>
            <a:xfrm>
              <a:off x="17236266" y="7668565"/>
              <a:ext cx="663848" cy="416776"/>
            </a:xfrm>
            <a:custGeom>
              <a:avLst/>
              <a:gdLst>
                <a:gd name="connsiteX0" fmla="*/ 0 w 663848"/>
                <a:gd name="connsiteY0" fmla="*/ 416776 h 416776"/>
                <a:gd name="connsiteX1" fmla="*/ 330755 w 663848"/>
                <a:gd name="connsiteY1" fmla="*/ 0 h 416776"/>
                <a:gd name="connsiteX2" fmla="*/ 663848 w 663848"/>
                <a:gd name="connsiteY2" fmla="*/ 416776 h 41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3848" h="416776">
                  <a:moveTo>
                    <a:pt x="0" y="416776"/>
                  </a:moveTo>
                  <a:lnTo>
                    <a:pt x="330755" y="0"/>
                  </a:lnTo>
                  <a:lnTo>
                    <a:pt x="663848" y="416776"/>
                  </a:lnTo>
                </a:path>
              </a:pathLst>
            </a:custGeom>
            <a:solidFill>
              <a:srgbClr val="F74866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2" name="자유형: 도형 350">
              <a:extLst>
                <a:ext uri="{FF2B5EF4-FFF2-40B4-BE49-F238E27FC236}">
                  <a16:creationId xmlns:a16="http://schemas.microsoft.com/office/drawing/2014/main" id="{DB720A50-F683-DC85-3C54-E78A6A094D9A}"/>
                </a:ext>
              </a:extLst>
            </p:cNvPr>
            <p:cNvSpPr/>
            <p:nvPr/>
          </p:nvSpPr>
          <p:spPr>
            <a:xfrm>
              <a:off x="17142506" y="6039439"/>
              <a:ext cx="849079" cy="901644"/>
            </a:xfrm>
            <a:custGeom>
              <a:avLst/>
              <a:gdLst>
                <a:gd name="connsiteX0" fmla="*/ 293386 w 849079"/>
                <a:gd name="connsiteY0" fmla="*/ 152 h 901644"/>
                <a:gd name="connsiteX1" fmla="*/ 0 w 849079"/>
                <a:gd name="connsiteY1" fmla="*/ 0 h 901644"/>
                <a:gd name="connsiteX2" fmla="*/ 0 w 849079"/>
                <a:gd name="connsiteY2" fmla="*/ 736324 h 901644"/>
                <a:gd name="connsiteX3" fmla="*/ 293386 w 849079"/>
                <a:gd name="connsiteY3" fmla="*/ 901645 h 901644"/>
                <a:gd name="connsiteX4" fmla="*/ 293386 w 849079"/>
                <a:gd name="connsiteY4" fmla="*/ 561169 h 901644"/>
                <a:gd name="connsiteX5" fmla="*/ 425111 w 849079"/>
                <a:gd name="connsiteY5" fmla="*/ 567865 h 901644"/>
                <a:gd name="connsiteX6" fmla="*/ 849079 w 849079"/>
                <a:gd name="connsiteY6" fmla="*/ 499023 h 901644"/>
                <a:gd name="connsiteX7" fmla="*/ 849079 w 849079"/>
                <a:gd name="connsiteY7" fmla="*/ 508 h 901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9079" h="901644">
                  <a:moveTo>
                    <a:pt x="293386" y="152"/>
                  </a:moveTo>
                  <a:lnTo>
                    <a:pt x="0" y="0"/>
                  </a:lnTo>
                  <a:lnTo>
                    <a:pt x="0" y="736324"/>
                  </a:lnTo>
                  <a:lnTo>
                    <a:pt x="293386" y="901645"/>
                  </a:lnTo>
                  <a:lnTo>
                    <a:pt x="293386" y="561169"/>
                  </a:lnTo>
                  <a:cubicBezTo>
                    <a:pt x="336714" y="565426"/>
                    <a:pt x="380640" y="567865"/>
                    <a:pt x="425111" y="567865"/>
                  </a:cubicBezTo>
                  <a:cubicBezTo>
                    <a:pt x="573317" y="567865"/>
                    <a:pt x="715918" y="543698"/>
                    <a:pt x="849079" y="499023"/>
                  </a:cubicBezTo>
                  <a:lnTo>
                    <a:pt x="849079" y="508"/>
                  </a:ln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3" name="자유형: 도형 351">
              <a:extLst>
                <a:ext uri="{FF2B5EF4-FFF2-40B4-BE49-F238E27FC236}">
                  <a16:creationId xmlns:a16="http://schemas.microsoft.com/office/drawing/2014/main" id="{7F53C5B9-F8CF-5EE4-18A4-E4AF9901311F}"/>
                </a:ext>
              </a:extLst>
            </p:cNvPr>
            <p:cNvSpPr/>
            <p:nvPr/>
          </p:nvSpPr>
          <p:spPr>
            <a:xfrm>
              <a:off x="15834759" y="4548595"/>
              <a:ext cx="3465768" cy="716617"/>
            </a:xfrm>
            <a:custGeom>
              <a:avLst/>
              <a:gdLst>
                <a:gd name="connsiteX0" fmla="*/ 400245 w 3465768"/>
                <a:gd name="connsiteY0" fmla="*/ 716617 h 716617"/>
                <a:gd name="connsiteX1" fmla="*/ 0 w 3465768"/>
                <a:gd name="connsiteY1" fmla="*/ 358315 h 716617"/>
                <a:gd name="connsiteX2" fmla="*/ 400245 w 3465768"/>
                <a:gd name="connsiteY2" fmla="*/ 0 h 716617"/>
                <a:gd name="connsiteX3" fmla="*/ 3065524 w 3465768"/>
                <a:gd name="connsiteY3" fmla="*/ 0 h 716617"/>
                <a:gd name="connsiteX4" fmla="*/ 3465769 w 3465768"/>
                <a:gd name="connsiteY4" fmla="*/ 358315 h 716617"/>
                <a:gd name="connsiteX5" fmla="*/ 3065524 w 3465768"/>
                <a:gd name="connsiteY5" fmla="*/ 716617 h 71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65768" h="716617">
                  <a:moveTo>
                    <a:pt x="400245" y="716617"/>
                  </a:moveTo>
                  <a:cubicBezTo>
                    <a:pt x="179234" y="716617"/>
                    <a:pt x="0" y="556201"/>
                    <a:pt x="0" y="358315"/>
                  </a:cubicBezTo>
                  <a:cubicBezTo>
                    <a:pt x="0" y="160416"/>
                    <a:pt x="179234" y="0"/>
                    <a:pt x="400245" y="0"/>
                  </a:cubicBezTo>
                  <a:lnTo>
                    <a:pt x="3065524" y="0"/>
                  </a:lnTo>
                  <a:cubicBezTo>
                    <a:pt x="3286548" y="0"/>
                    <a:pt x="3465769" y="160416"/>
                    <a:pt x="3465769" y="358315"/>
                  </a:cubicBezTo>
                  <a:cubicBezTo>
                    <a:pt x="3465769" y="556201"/>
                    <a:pt x="3286548" y="716617"/>
                    <a:pt x="3065524" y="716617"/>
                  </a:cubicBezTo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4" name="자유형: 도형 352">
              <a:extLst>
                <a:ext uri="{FF2B5EF4-FFF2-40B4-BE49-F238E27FC236}">
                  <a16:creationId xmlns:a16="http://schemas.microsoft.com/office/drawing/2014/main" id="{50ED16A2-33A7-40B0-E366-FBAA9D4B91E2}"/>
                </a:ext>
              </a:extLst>
            </p:cNvPr>
            <p:cNvSpPr/>
            <p:nvPr/>
          </p:nvSpPr>
          <p:spPr>
            <a:xfrm>
              <a:off x="16235004" y="3764495"/>
              <a:ext cx="2665328" cy="2665265"/>
            </a:xfrm>
            <a:custGeom>
              <a:avLst/>
              <a:gdLst>
                <a:gd name="connsiteX0" fmla="*/ 2665329 w 2665328"/>
                <a:gd name="connsiteY0" fmla="*/ 0 h 2665265"/>
                <a:gd name="connsiteX1" fmla="*/ 2665329 w 2665328"/>
                <a:gd name="connsiteY1" fmla="*/ 1332703 h 2665265"/>
                <a:gd name="connsiteX2" fmla="*/ 1332614 w 2665328"/>
                <a:gd name="connsiteY2" fmla="*/ 2665266 h 2665265"/>
                <a:gd name="connsiteX3" fmla="*/ 390322 w 2665328"/>
                <a:gd name="connsiteY3" fmla="*/ 2274995 h 2665265"/>
                <a:gd name="connsiteX4" fmla="*/ 0 w 2665328"/>
                <a:gd name="connsiteY4" fmla="*/ 1332703 h 2665265"/>
                <a:gd name="connsiteX5" fmla="*/ 0 w 2665328"/>
                <a:gd name="connsiteY5" fmla="*/ 0 h 266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65328" h="2665265">
                  <a:moveTo>
                    <a:pt x="2665329" y="0"/>
                  </a:moveTo>
                  <a:lnTo>
                    <a:pt x="2665329" y="1332703"/>
                  </a:lnTo>
                  <a:cubicBezTo>
                    <a:pt x="2665329" y="2068620"/>
                    <a:pt x="2068633" y="2665266"/>
                    <a:pt x="1332614" y="2665266"/>
                  </a:cubicBezTo>
                  <a:cubicBezTo>
                    <a:pt x="964680" y="2665266"/>
                    <a:pt x="631396" y="2516120"/>
                    <a:pt x="390322" y="2274995"/>
                  </a:cubicBezTo>
                  <a:cubicBezTo>
                    <a:pt x="149196" y="2033882"/>
                    <a:pt x="0" y="1700585"/>
                    <a:pt x="0" y="133270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5" name="자유형: 도형 353">
              <a:extLst>
                <a:ext uri="{FF2B5EF4-FFF2-40B4-BE49-F238E27FC236}">
                  <a16:creationId xmlns:a16="http://schemas.microsoft.com/office/drawing/2014/main" id="{EC63D2ED-A7B8-7FE8-0370-A8F0DFAAF236}"/>
                </a:ext>
              </a:extLst>
            </p:cNvPr>
            <p:cNvSpPr/>
            <p:nvPr/>
          </p:nvSpPr>
          <p:spPr>
            <a:xfrm>
              <a:off x="16235004" y="3764495"/>
              <a:ext cx="1323185" cy="2665214"/>
            </a:xfrm>
            <a:custGeom>
              <a:avLst/>
              <a:gdLst>
                <a:gd name="connsiteX0" fmla="*/ 1323186 w 1323185"/>
                <a:gd name="connsiteY0" fmla="*/ 2665215 h 2665214"/>
                <a:gd name="connsiteX1" fmla="*/ 390322 w 1323185"/>
                <a:gd name="connsiteY1" fmla="*/ 2274995 h 2665214"/>
                <a:gd name="connsiteX2" fmla="*/ 0 w 1323185"/>
                <a:gd name="connsiteY2" fmla="*/ 1332652 h 2665214"/>
                <a:gd name="connsiteX3" fmla="*/ 0 w 1323185"/>
                <a:gd name="connsiteY3" fmla="*/ 0 h 2665214"/>
                <a:gd name="connsiteX4" fmla="*/ 599974 w 1323185"/>
                <a:gd name="connsiteY4" fmla="*/ 0 h 2665214"/>
                <a:gd name="connsiteX5" fmla="*/ 599974 w 1323185"/>
                <a:gd name="connsiteY5" fmla="*/ 1332652 h 2665214"/>
                <a:gd name="connsiteX6" fmla="*/ 814544 w 1323185"/>
                <a:gd name="connsiteY6" fmla="*/ 2274995 h 2665214"/>
                <a:gd name="connsiteX7" fmla="*/ 1323186 w 1323185"/>
                <a:gd name="connsiteY7" fmla="*/ 2665215 h 266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23185" h="2665214">
                  <a:moveTo>
                    <a:pt x="1323186" y="2665215"/>
                  </a:moveTo>
                  <a:cubicBezTo>
                    <a:pt x="958873" y="2662788"/>
                    <a:pt x="629503" y="2514138"/>
                    <a:pt x="390322" y="2274995"/>
                  </a:cubicBezTo>
                  <a:cubicBezTo>
                    <a:pt x="149158" y="2033780"/>
                    <a:pt x="0" y="1700687"/>
                    <a:pt x="0" y="1332652"/>
                  </a:cubicBezTo>
                  <a:lnTo>
                    <a:pt x="0" y="0"/>
                  </a:lnTo>
                  <a:lnTo>
                    <a:pt x="599974" y="0"/>
                  </a:lnTo>
                  <a:lnTo>
                    <a:pt x="599974" y="1332652"/>
                  </a:lnTo>
                  <a:cubicBezTo>
                    <a:pt x="599974" y="1700687"/>
                    <a:pt x="681916" y="2033780"/>
                    <a:pt x="814544" y="2274995"/>
                  </a:cubicBezTo>
                  <a:cubicBezTo>
                    <a:pt x="945075" y="2512448"/>
                    <a:pt x="1124600" y="2660602"/>
                    <a:pt x="1323186" y="2665215"/>
                  </a:cubicBez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6" name="자유형: 도형 354">
              <a:extLst>
                <a:ext uri="{FF2B5EF4-FFF2-40B4-BE49-F238E27FC236}">
                  <a16:creationId xmlns:a16="http://schemas.microsoft.com/office/drawing/2014/main" id="{6EE4E758-8664-26E6-88BB-C9E99DA1229C}"/>
                </a:ext>
              </a:extLst>
            </p:cNvPr>
            <p:cNvSpPr/>
            <p:nvPr/>
          </p:nvSpPr>
          <p:spPr>
            <a:xfrm>
              <a:off x="16235004" y="3764495"/>
              <a:ext cx="2665328" cy="925557"/>
            </a:xfrm>
            <a:custGeom>
              <a:avLst/>
              <a:gdLst>
                <a:gd name="connsiteX0" fmla="*/ 2665329 w 2665328"/>
                <a:gd name="connsiteY0" fmla="*/ 0 h 925557"/>
                <a:gd name="connsiteX1" fmla="*/ 2665329 w 2665328"/>
                <a:gd name="connsiteY1" fmla="*/ 333932 h 925557"/>
                <a:gd name="connsiteX2" fmla="*/ 2334968 w 2665328"/>
                <a:gd name="connsiteY2" fmla="*/ 503521 h 925557"/>
                <a:gd name="connsiteX3" fmla="*/ 1054018 w 2665328"/>
                <a:gd name="connsiteY3" fmla="*/ 526761 h 925557"/>
                <a:gd name="connsiteX4" fmla="*/ 1053878 w 2665328"/>
                <a:gd name="connsiteY4" fmla="*/ 526659 h 925557"/>
                <a:gd name="connsiteX5" fmla="*/ 581804 w 2665328"/>
                <a:gd name="connsiteY5" fmla="*/ 340679 h 925557"/>
                <a:gd name="connsiteX6" fmla="*/ 0 w 2665328"/>
                <a:gd name="connsiteY6" fmla="*/ 925558 h 925557"/>
                <a:gd name="connsiteX7" fmla="*/ 0 w 2665328"/>
                <a:gd name="connsiteY7" fmla="*/ 0 h 92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65328" h="925557">
                  <a:moveTo>
                    <a:pt x="2665329" y="0"/>
                  </a:moveTo>
                  <a:lnTo>
                    <a:pt x="2665329" y="333932"/>
                  </a:lnTo>
                  <a:cubicBezTo>
                    <a:pt x="2573946" y="399343"/>
                    <a:pt x="2464711" y="456724"/>
                    <a:pt x="2334968" y="503521"/>
                  </a:cubicBezTo>
                  <a:cubicBezTo>
                    <a:pt x="1852081" y="677495"/>
                    <a:pt x="1384582" y="618919"/>
                    <a:pt x="1054018" y="526761"/>
                  </a:cubicBezTo>
                  <a:cubicBezTo>
                    <a:pt x="1054018" y="526761"/>
                    <a:pt x="1053878" y="526761"/>
                    <a:pt x="1053878" y="526659"/>
                  </a:cubicBezTo>
                  <a:cubicBezTo>
                    <a:pt x="765853" y="446496"/>
                    <a:pt x="581804" y="340679"/>
                    <a:pt x="581804" y="340679"/>
                  </a:cubicBezTo>
                  <a:cubicBezTo>
                    <a:pt x="581804" y="340679"/>
                    <a:pt x="460307" y="925558"/>
                    <a:pt x="0" y="9255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A9E8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7" name="자유형: 도형 355">
              <a:extLst>
                <a:ext uri="{FF2B5EF4-FFF2-40B4-BE49-F238E27FC236}">
                  <a16:creationId xmlns:a16="http://schemas.microsoft.com/office/drawing/2014/main" id="{FBFE2ACF-C86D-15CD-EC46-C1A512F80C97}"/>
                </a:ext>
              </a:extLst>
            </p:cNvPr>
            <p:cNvSpPr/>
            <p:nvPr/>
          </p:nvSpPr>
          <p:spPr>
            <a:xfrm>
              <a:off x="15938181" y="2307743"/>
              <a:ext cx="3398013" cy="2240851"/>
            </a:xfrm>
            <a:custGeom>
              <a:avLst/>
              <a:gdLst>
                <a:gd name="connsiteX0" fmla="*/ 2631791 w 3398013"/>
                <a:gd name="connsiteY0" fmla="*/ 1818879 h 2240851"/>
                <a:gd name="connsiteX1" fmla="*/ 1350790 w 3398013"/>
                <a:gd name="connsiteY1" fmla="*/ 1842157 h 2240851"/>
                <a:gd name="connsiteX2" fmla="*/ 1350650 w 3398013"/>
                <a:gd name="connsiteY2" fmla="*/ 1842004 h 2240851"/>
                <a:gd name="connsiteX3" fmla="*/ 878678 w 3398013"/>
                <a:gd name="connsiteY3" fmla="*/ 1655973 h 2240851"/>
                <a:gd name="connsiteX4" fmla="*/ 296823 w 3398013"/>
                <a:gd name="connsiteY4" fmla="*/ 2240852 h 2240851"/>
                <a:gd name="connsiteX5" fmla="*/ 223 w 3398013"/>
                <a:gd name="connsiteY5" fmla="*/ 1198003 h 2240851"/>
                <a:gd name="connsiteX6" fmla="*/ 463046 w 3398013"/>
                <a:gd name="connsiteY6" fmla="*/ 743705 h 2240851"/>
                <a:gd name="connsiteX7" fmla="*/ 601429 w 3398013"/>
                <a:gd name="connsiteY7" fmla="*/ 764899 h 2240851"/>
                <a:gd name="connsiteX8" fmla="*/ 1449670 w 3398013"/>
                <a:gd name="connsiteY8" fmla="*/ 215608 h 2240851"/>
                <a:gd name="connsiteX9" fmla="*/ 1624926 w 3398013"/>
                <a:gd name="connsiteY9" fmla="*/ 229108 h 2240851"/>
                <a:gd name="connsiteX10" fmla="*/ 1658725 w 3398013"/>
                <a:gd name="connsiteY10" fmla="*/ 232136 h 2240851"/>
                <a:gd name="connsiteX11" fmla="*/ 1662194 w 3398013"/>
                <a:gd name="connsiteY11" fmla="*/ 232483 h 2240851"/>
                <a:gd name="connsiteX12" fmla="*/ 3250672 w 3398013"/>
                <a:gd name="connsiteY12" fmla="*/ 0 h 2240851"/>
                <a:gd name="connsiteX13" fmla="*/ 2631791 w 3398013"/>
                <a:gd name="connsiteY13" fmla="*/ 1818879 h 2240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98013" h="2240851">
                  <a:moveTo>
                    <a:pt x="2631791" y="1818879"/>
                  </a:moveTo>
                  <a:cubicBezTo>
                    <a:pt x="2148905" y="1992890"/>
                    <a:pt x="1681405" y="1934277"/>
                    <a:pt x="1350790" y="1842157"/>
                  </a:cubicBezTo>
                  <a:cubicBezTo>
                    <a:pt x="1350790" y="1842157"/>
                    <a:pt x="1350650" y="1842157"/>
                    <a:pt x="1350650" y="1842004"/>
                  </a:cubicBezTo>
                  <a:cubicBezTo>
                    <a:pt x="1062766" y="1761790"/>
                    <a:pt x="878678" y="1655973"/>
                    <a:pt x="878678" y="1655973"/>
                  </a:cubicBezTo>
                  <a:cubicBezTo>
                    <a:pt x="878678" y="1655973"/>
                    <a:pt x="757131" y="2240852"/>
                    <a:pt x="296823" y="2240852"/>
                  </a:cubicBezTo>
                  <a:cubicBezTo>
                    <a:pt x="296823" y="2240852"/>
                    <a:pt x="-9409" y="1699161"/>
                    <a:pt x="223" y="1198003"/>
                  </a:cubicBezTo>
                  <a:cubicBezTo>
                    <a:pt x="5178" y="938072"/>
                    <a:pt x="219493" y="743705"/>
                    <a:pt x="463046" y="743705"/>
                  </a:cubicBezTo>
                  <a:cubicBezTo>
                    <a:pt x="508560" y="743705"/>
                    <a:pt x="555115" y="750414"/>
                    <a:pt x="601429" y="764899"/>
                  </a:cubicBezTo>
                  <a:cubicBezTo>
                    <a:pt x="731871" y="414589"/>
                    <a:pt x="1076527" y="192876"/>
                    <a:pt x="1449670" y="215608"/>
                  </a:cubicBezTo>
                  <a:cubicBezTo>
                    <a:pt x="1507788" y="219182"/>
                    <a:pt x="1566262" y="223797"/>
                    <a:pt x="1624926" y="229108"/>
                  </a:cubicBezTo>
                  <a:cubicBezTo>
                    <a:pt x="1636146" y="230051"/>
                    <a:pt x="1647505" y="231094"/>
                    <a:pt x="1658725" y="232136"/>
                  </a:cubicBezTo>
                  <a:cubicBezTo>
                    <a:pt x="1659919" y="232285"/>
                    <a:pt x="1661050" y="232384"/>
                    <a:pt x="1662194" y="232483"/>
                  </a:cubicBezTo>
                  <a:cubicBezTo>
                    <a:pt x="2271253" y="289661"/>
                    <a:pt x="2888202" y="401039"/>
                    <a:pt x="3250672" y="0"/>
                  </a:cubicBezTo>
                  <a:cubicBezTo>
                    <a:pt x="3250672" y="0"/>
                    <a:pt x="3849795" y="1380108"/>
                    <a:pt x="2631791" y="1818879"/>
                  </a:cubicBez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8" name="자유형: 도형 356">
              <a:extLst>
                <a:ext uri="{FF2B5EF4-FFF2-40B4-BE49-F238E27FC236}">
                  <a16:creationId xmlns:a16="http://schemas.microsoft.com/office/drawing/2014/main" id="{5F4B43EC-9661-F13A-8F01-32DBB61A4E5A}"/>
                </a:ext>
              </a:extLst>
            </p:cNvPr>
            <p:cNvSpPr/>
            <p:nvPr/>
          </p:nvSpPr>
          <p:spPr>
            <a:xfrm>
              <a:off x="15938181" y="2521754"/>
              <a:ext cx="1624926" cy="2026841"/>
            </a:xfrm>
            <a:custGeom>
              <a:avLst/>
              <a:gdLst>
                <a:gd name="connsiteX0" fmla="*/ 1449670 w 1624926"/>
                <a:gd name="connsiteY0" fmla="*/ 1597 h 2026841"/>
                <a:gd name="connsiteX1" fmla="*/ 1624926 w 1624926"/>
                <a:gd name="connsiteY1" fmla="*/ 15098 h 2026841"/>
                <a:gd name="connsiteX2" fmla="*/ 1350650 w 1624926"/>
                <a:gd name="connsiteY2" fmla="*/ 1628044 h 2026841"/>
                <a:gd name="connsiteX3" fmla="*/ 878678 w 1624926"/>
                <a:gd name="connsiteY3" fmla="*/ 1441962 h 2026841"/>
                <a:gd name="connsiteX4" fmla="*/ 296823 w 1624926"/>
                <a:gd name="connsiteY4" fmla="*/ 2026841 h 2026841"/>
                <a:gd name="connsiteX5" fmla="*/ 223 w 1624926"/>
                <a:gd name="connsiteY5" fmla="*/ 983993 h 2026841"/>
                <a:gd name="connsiteX6" fmla="*/ 463046 w 1624926"/>
                <a:gd name="connsiteY6" fmla="*/ 529695 h 2026841"/>
                <a:gd name="connsiteX7" fmla="*/ 601429 w 1624926"/>
                <a:gd name="connsiteY7" fmla="*/ 550889 h 2026841"/>
                <a:gd name="connsiteX8" fmla="*/ 1449670 w 1624926"/>
                <a:gd name="connsiteY8" fmla="*/ 1597 h 2026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24926" h="2026841">
                  <a:moveTo>
                    <a:pt x="1449670" y="1597"/>
                  </a:moveTo>
                  <a:cubicBezTo>
                    <a:pt x="1507788" y="5172"/>
                    <a:pt x="1566262" y="9786"/>
                    <a:pt x="1624926" y="15098"/>
                  </a:cubicBezTo>
                  <a:cubicBezTo>
                    <a:pt x="1087543" y="-7584"/>
                    <a:pt x="660538" y="1175932"/>
                    <a:pt x="1350650" y="1628044"/>
                  </a:cubicBezTo>
                  <a:cubicBezTo>
                    <a:pt x="1062766" y="1547779"/>
                    <a:pt x="878678" y="1441962"/>
                    <a:pt x="878678" y="1441962"/>
                  </a:cubicBezTo>
                  <a:cubicBezTo>
                    <a:pt x="878678" y="1441962"/>
                    <a:pt x="757131" y="2026841"/>
                    <a:pt x="296823" y="2026841"/>
                  </a:cubicBezTo>
                  <a:cubicBezTo>
                    <a:pt x="296823" y="2026841"/>
                    <a:pt x="-9409" y="1485201"/>
                    <a:pt x="223" y="983993"/>
                  </a:cubicBezTo>
                  <a:cubicBezTo>
                    <a:pt x="5178" y="724113"/>
                    <a:pt x="219493" y="529695"/>
                    <a:pt x="463046" y="529695"/>
                  </a:cubicBezTo>
                  <a:cubicBezTo>
                    <a:pt x="508560" y="529695"/>
                    <a:pt x="555115" y="536455"/>
                    <a:pt x="601429" y="550889"/>
                  </a:cubicBezTo>
                  <a:cubicBezTo>
                    <a:pt x="731871" y="200579"/>
                    <a:pt x="1076527" y="-21134"/>
                    <a:pt x="1449670" y="1597"/>
                  </a:cubicBez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39" name="자유형: 도형 357">
              <a:extLst>
                <a:ext uri="{FF2B5EF4-FFF2-40B4-BE49-F238E27FC236}">
                  <a16:creationId xmlns:a16="http://schemas.microsoft.com/office/drawing/2014/main" id="{8872F39D-248A-A245-628F-9CBB57688B3C}"/>
                </a:ext>
              </a:extLst>
            </p:cNvPr>
            <p:cNvSpPr/>
            <p:nvPr/>
          </p:nvSpPr>
          <p:spPr>
            <a:xfrm>
              <a:off x="17596906" y="2539879"/>
              <a:ext cx="3722" cy="447"/>
            </a:xfrm>
            <a:custGeom>
              <a:avLst/>
              <a:gdLst>
                <a:gd name="connsiteX0" fmla="*/ 3723 w 3722"/>
                <a:gd name="connsiteY0" fmla="*/ 447 h 447"/>
                <a:gd name="connsiteX1" fmla="*/ 0 w 3722"/>
                <a:gd name="connsiteY1" fmla="*/ 0 h 447"/>
                <a:gd name="connsiteX2" fmla="*/ 3469 w 3722"/>
                <a:gd name="connsiteY2" fmla="*/ 347 h 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22" h="447">
                  <a:moveTo>
                    <a:pt x="3723" y="447"/>
                  </a:moveTo>
                  <a:cubicBezTo>
                    <a:pt x="2427" y="248"/>
                    <a:pt x="1283" y="99"/>
                    <a:pt x="0" y="0"/>
                  </a:cubicBezTo>
                  <a:cubicBezTo>
                    <a:pt x="1194" y="99"/>
                    <a:pt x="2325" y="198"/>
                    <a:pt x="3469" y="347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0" name="자유형: 도형 358">
              <a:extLst>
                <a:ext uri="{FF2B5EF4-FFF2-40B4-BE49-F238E27FC236}">
                  <a16:creationId xmlns:a16="http://schemas.microsoft.com/office/drawing/2014/main" id="{96A81C94-5A7A-F96B-0937-C62AAA9FAA01}"/>
                </a:ext>
              </a:extLst>
            </p:cNvPr>
            <p:cNvSpPr/>
            <p:nvPr/>
          </p:nvSpPr>
          <p:spPr>
            <a:xfrm>
              <a:off x="15199703" y="5826369"/>
              <a:ext cx="752296" cy="752296"/>
            </a:xfrm>
            <a:custGeom>
              <a:avLst/>
              <a:gdLst>
                <a:gd name="connsiteX0" fmla="*/ 752296 w 752296"/>
                <a:gd name="connsiteY0" fmla="*/ 125321 h 752296"/>
                <a:gd name="connsiteX1" fmla="*/ 752296 w 752296"/>
                <a:gd name="connsiteY1" fmla="*/ 752296 h 752296"/>
                <a:gd name="connsiteX2" fmla="*/ 0 w 752296"/>
                <a:gd name="connsiteY2" fmla="*/ 752296 h 752296"/>
                <a:gd name="connsiteX3" fmla="*/ 0 w 752296"/>
                <a:gd name="connsiteY3" fmla="*/ 125321 h 752296"/>
                <a:gd name="connsiteX4" fmla="*/ 125321 w 752296"/>
                <a:gd name="connsiteY4" fmla="*/ 0 h 752296"/>
                <a:gd name="connsiteX5" fmla="*/ 626975 w 752296"/>
                <a:gd name="connsiteY5" fmla="*/ 0 h 752296"/>
                <a:gd name="connsiteX6" fmla="*/ 752296 w 752296"/>
                <a:gd name="connsiteY6" fmla="*/ 125321 h 75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2296" h="752296">
                  <a:moveTo>
                    <a:pt x="752296" y="125321"/>
                  </a:moveTo>
                  <a:lnTo>
                    <a:pt x="752296" y="752296"/>
                  </a:lnTo>
                  <a:lnTo>
                    <a:pt x="0" y="752296"/>
                  </a:lnTo>
                  <a:lnTo>
                    <a:pt x="0" y="125321"/>
                  </a:lnTo>
                  <a:cubicBezTo>
                    <a:pt x="0" y="56034"/>
                    <a:pt x="56187" y="0"/>
                    <a:pt x="125321" y="0"/>
                  </a:cubicBezTo>
                  <a:lnTo>
                    <a:pt x="626975" y="0"/>
                  </a:lnTo>
                  <a:cubicBezTo>
                    <a:pt x="696109" y="0"/>
                    <a:pt x="752296" y="56034"/>
                    <a:pt x="752296" y="125321"/>
                  </a:cubicBezTo>
                  <a:close/>
                </a:path>
              </a:pathLst>
            </a:custGeom>
            <a:solidFill>
              <a:srgbClr val="F4AF9D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1" name="자유형: 도형 359">
              <a:extLst>
                <a:ext uri="{FF2B5EF4-FFF2-40B4-BE49-F238E27FC236}">
                  <a16:creationId xmlns:a16="http://schemas.microsoft.com/office/drawing/2014/main" id="{87C8E4BC-0234-2E28-E003-3DC04AD3BC31}"/>
                </a:ext>
              </a:extLst>
            </p:cNvPr>
            <p:cNvSpPr/>
            <p:nvPr/>
          </p:nvSpPr>
          <p:spPr>
            <a:xfrm>
              <a:off x="15502911" y="5826369"/>
              <a:ext cx="449087" cy="752296"/>
            </a:xfrm>
            <a:custGeom>
              <a:avLst/>
              <a:gdLst>
                <a:gd name="connsiteX0" fmla="*/ 449088 w 449087"/>
                <a:gd name="connsiteY0" fmla="*/ 125321 h 752296"/>
                <a:gd name="connsiteX1" fmla="*/ 449088 w 449087"/>
                <a:gd name="connsiteY1" fmla="*/ 752296 h 752296"/>
                <a:gd name="connsiteX2" fmla="*/ 0 w 449087"/>
                <a:gd name="connsiteY2" fmla="*/ 752296 h 752296"/>
                <a:gd name="connsiteX3" fmla="*/ 0 w 449087"/>
                <a:gd name="connsiteY3" fmla="*/ 125321 h 752296"/>
                <a:gd name="connsiteX4" fmla="*/ 125321 w 449087"/>
                <a:gd name="connsiteY4" fmla="*/ 0 h 752296"/>
                <a:gd name="connsiteX5" fmla="*/ 323767 w 449087"/>
                <a:gd name="connsiteY5" fmla="*/ 0 h 752296"/>
                <a:gd name="connsiteX6" fmla="*/ 449088 w 449087"/>
                <a:gd name="connsiteY6" fmla="*/ 125321 h 75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9087" h="752296">
                  <a:moveTo>
                    <a:pt x="449088" y="125321"/>
                  </a:moveTo>
                  <a:lnTo>
                    <a:pt x="449088" y="752296"/>
                  </a:lnTo>
                  <a:lnTo>
                    <a:pt x="0" y="752296"/>
                  </a:lnTo>
                  <a:lnTo>
                    <a:pt x="0" y="125321"/>
                  </a:lnTo>
                  <a:cubicBezTo>
                    <a:pt x="0" y="56034"/>
                    <a:pt x="56034" y="0"/>
                    <a:pt x="125321" y="0"/>
                  </a:cubicBezTo>
                  <a:lnTo>
                    <a:pt x="323767" y="0"/>
                  </a:lnTo>
                  <a:cubicBezTo>
                    <a:pt x="392901" y="0"/>
                    <a:pt x="449088" y="56034"/>
                    <a:pt x="449088" y="125321"/>
                  </a:cubicBezTo>
                  <a:close/>
                </a:path>
              </a:pathLst>
            </a:custGeom>
            <a:solidFill>
              <a:srgbClr val="F9C2A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2" name="자유형: 도형 360">
              <a:extLst>
                <a:ext uri="{FF2B5EF4-FFF2-40B4-BE49-F238E27FC236}">
                  <a16:creationId xmlns:a16="http://schemas.microsoft.com/office/drawing/2014/main" id="{C3F2B482-869D-CDDF-710E-A292D427D0D3}"/>
                </a:ext>
              </a:extLst>
            </p:cNvPr>
            <p:cNvSpPr/>
            <p:nvPr/>
          </p:nvSpPr>
          <p:spPr>
            <a:xfrm>
              <a:off x="15199703" y="6578614"/>
              <a:ext cx="752296" cy="1503156"/>
            </a:xfrm>
            <a:custGeom>
              <a:avLst/>
              <a:gdLst>
                <a:gd name="connsiteX0" fmla="*/ 0 w 752296"/>
                <a:gd name="connsiteY0" fmla="*/ 0 h 1503156"/>
                <a:gd name="connsiteX1" fmla="*/ 752296 w 752296"/>
                <a:gd name="connsiteY1" fmla="*/ 0 h 1503156"/>
                <a:gd name="connsiteX2" fmla="*/ 752296 w 752296"/>
                <a:gd name="connsiteY2" fmla="*/ 1503156 h 1503156"/>
                <a:gd name="connsiteX3" fmla="*/ 0 w 752296"/>
                <a:gd name="connsiteY3" fmla="*/ 1503156 h 1503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2296" h="1503156">
                  <a:moveTo>
                    <a:pt x="0" y="0"/>
                  </a:moveTo>
                  <a:lnTo>
                    <a:pt x="752296" y="0"/>
                  </a:lnTo>
                  <a:lnTo>
                    <a:pt x="752296" y="1503156"/>
                  </a:lnTo>
                  <a:lnTo>
                    <a:pt x="0" y="1503156"/>
                  </a:ln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3" name="자유형: 도형 361">
              <a:extLst>
                <a:ext uri="{FF2B5EF4-FFF2-40B4-BE49-F238E27FC236}">
                  <a16:creationId xmlns:a16="http://schemas.microsoft.com/office/drawing/2014/main" id="{1017FB43-DA70-A2AB-89C7-0FD9F4E4E6F7}"/>
                </a:ext>
              </a:extLst>
            </p:cNvPr>
            <p:cNvSpPr/>
            <p:nvPr/>
          </p:nvSpPr>
          <p:spPr>
            <a:xfrm>
              <a:off x="15199703" y="6578614"/>
              <a:ext cx="300920" cy="1503156"/>
            </a:xfrm>
            <a:custGeom>
              <a:avLst/>
              <a:gdLst>
                <a:gd name="connsiteX0" fmla="*/ 0 w 300920"/>
                <a:gd name="connsiteY0" fmla="*/ 0 h 1503156"/>
                <a:gd name="connsiteX1" fmla="*/ 300921 w 300920"/>
                <a:gd name="connsiteY1" fmla="*/ 0 h 1503156"/>
                <a:gd name="connsiteX2" fmla="*/ 300921 w 300920"/>
                <a:gd name="connsiteY2" fmla="*/ 1503156 h 1503156"/>
                <a:gd name="connsiteX3" fmla="*/ 0 w 300920"/>
                <a:gd name="connsiteY3" fmla="*/ 1503156 h 1503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920" h="1503156">
                  <a:moveTo>
                    <a:pt x="0" y="0"/>
                  </a:moveTo>
                  <a:lnTo>
                    <a:pt x="300921" y="0"/>
                  </a:lnTo>
                  <a:lnTo>
                    <a:pt x="300921" y="1503156"/>
                  </a:lnTo>
                  <a:lnTo>
                    <a:pt x="0" y="1503156"/>
                  </a:ln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4" name="자유형: 도형 362">
              <a:extLst>
                <a:ext uri="{FF2B5EF4-FFF2-40B4-BE49-F238E27FC236}">
                  <a16:creationId xmlns:a16="http://schemas.microsoft.com/office/drawing/2014/main" id="{1BC14E90-86EB-DBD6-05DB-5E254774613A}"/>
                </a:ext>
              </a:extLst>
            </p:cNvPr>
            <p:cNvSpPr/>
            <p:nvPr/>
          </p:nvSpPr>
          <p:spPr>
            <a:xfrm>
              <a:off x="14231845" y="3709592"/>
              <a:ext cx="974452" cy="971478"/>
            </a:xfrm>
            <a:custGeom>
              <a:avLst/>
              <a:gdLst>
                <a:gd name="connsiteX0" fmla="*/ 974453 w 974452"/>
                <a:gd name="connsiteY0" fmla="*/ 0 h 971478"/>
                <a:gd name="connsiteX1" fmla="*/ 974453 w 974452"/>
                <a:gd name="connsiteY1" fmla="*/ 614269 h 971478"/>
                <a:gd name="connsiteX2" fmla="*/ 656696 w 974452"/>
                <a:gd name="connsiteY2" fmla="*/ 969204 h 971478"/>
                <a:gd name="connsiteX3" fmla="*/ 617091 w 974452"/>
                <a:gd name="connsiteY3" fmla="*/ 971478 h 971478"/>
                <a:gd name="connsiteX4" fmla="*/ 357363 w 974452"/>
                <a:gd name="connsiteY4" fmla="*/ 971478 h 971478"/>
                <a:gd name="connsiteX5" fmla="*/ 0 w 974452"/>
                <a:gd name="connsiteY5" fmla="*/ 614269 h 971478"/>
                <a:gd name="connsiteX6" fmla="*/ 0 w 974452"/>
                <a:gd name="connsiteY6" fmla="*/ 0 h 971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74452" h="971478">
                  <a:moveTo>
                    <a:pt x="974453" y="0"/>
                  </a:moveTo>
                  <a:lnTo>
                    <a:pt x="974453" y="614269"/>
                  </a:lnTo>
                  <a:cubicBezTo>
                    <a:pt x="974453" y="798165"/>
                    <a:pt x="835536" y="949547"/>
                    <a:pt x="656696" y="969204"/>
                  </a:cubicBezTo>
                  <a:cubicBezTo>
                    <a:pt x="643748" y="970690"/>
                    <a:pt x="630496" y="971478"/>
                    <a:pt x="617091" y="971478"/>
                  </a:cubicBezTo>
                  <a:lnTo>
                    <a:pt x="357363" y="971478"/>
                  </a:lnTo>
                  <a:cubicBezTo>
                    <a:pt x="159972" y="971478"/>
                    <a:pt x="0" y="811507"/>
                    <a:pt x="0" y="6142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B485B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5" name="자유형: 도형 363">
              <a:extLst>
                <a:ext uri="{FF2B5EF4-FFF2-40B4-BE49-F238E27FC236}">
                  <a16:creationId xmlns:a16="http://schemas.microsoft.com/office/drawing/2014/main" id="{7B32A7BB-3AE6-8B9B-8DA2-AF5325639475}"/>
                </a:ext>
              </a:extLst>
            </p:cNvPr>
            <p:cNvSpPr/>
            <p:nvPr/>
          </p:nvSpPr>
          <p:spPr>
            <a:xfrm>
              <a:off x="14570644" y="3709592"/>
              <a:ext cx="635653" cy="969203"/>
            </a:xfrm>
            <a:custGeom>
              <a:avLst/>
              <a:gdLst>
                <a:gd name="connsiteX0" fmla="*/ 635653 w 635653"/>
                <a:gd name="connsiteY0" fmla="*/ 0 h 969203"/>
                <a:gd name="connsiteX1" fmla="*/ 635653 w 635653"/>
                <a:gd name="connsiteY1" fmla="*/ 614269 h 969203"/>
                <a:gd name="connsiteX2" fmla="*/ 317896 w 635653"/>
                <a:gd name="connsiteY2" fmla="*/ 969204 h 969203"/>
                <a:gd name="connsiteX3" fmla="*/ 0 w 635653"/>
                <a:gd name="connsiteY3" fmla="*/ 614269 h 969203"/>
                <a:gd name="connsiteX4" fmla="*/ 0 w 635653"/>
                <a:gd name="connsiteY4" fmla="*/ 0 h 969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5653" h="969203">
                  <a:moveTo>
                    <a:pt x="635653" y="0"/>
                  </a:moveTo>
                  <a:lnTo>
                    <a:pt x="635653" y="614269"/>
                  </a:lnTo>
                  <a:cubicBezTo>
                    <a:pt x="635653" y="798165"/>
                    <a:pt x="496736" y="949547"/>
                    <a:pt x="317896" y="969204"/>
                  </a:cubicBezTo>
                  <a:cubicBezTo>
                    <a:pt x="139069" y="949687"/>
                    <a:pt x="0" y="798165"/>
                    <a:pt x="0" y="61426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5F75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6" name="자유형: 도형 364">
              <a:extLst>
                <a:ext uri="{FF2B5EF4-FFF2-40B4-BE49-F238E27FC236}">
                  <a16:creationId xmlns:a16="http://schemas.microsoft.com/office/drawing/2014/main" id="{5FF59432-12B5-2300-3B65-C76C77C2E1E9}"/>
                </a:ext>
              </a:extLst>
            </p:cNvPr>
            <p:cNvSpPr/>
            <p:nvPr/>
          </p:nvSpPr>
          <p:spPr>
            <a:xfrm>
              <a:off x="13785540" y="2304070"/>
              <a:ext cx="1866872" cy="1729835"/>
            </a:xfrm>
            <a:custGeom>
              <a:avLst/>
              <a:gdLst>
                <a:gd name="connsiteX0" fmla="*/ 1866873 w 1866872"/>
                <a:gd name="connsiteY0" fmla="*/ 933512 h 1729835"/>
                <a:gd name="connsiteX1" fmla="*/ 1420707 w 1866872"/>
                <a:gd name="connsiteY1" fmla="*/ 1729835 h 1729835"/>
                <a:gd name="connsiteX2" fmla="*/ 446256 w 1866872"/>
                <a:gd name="connsiteY2" fmla="*/ 1729835 h 1729835"/>
                <a:gd name="connsiteX3" fmla="*/ 0 w 1866872"/>
                <a:gd name="connsiteY3" fmla="*/ 933512 h 1729835"/>
                <a:gd name="connsiteX4" fmla="*/ 933513 w 1866872"/>
                <a:gd name="connsiteY4" fmla="*/ 0 h 1729835"/>
                <a:gd name="connsiteX5" fmla="*/ 1180242 w 1866872"/>
                <a:gd name="connsiteY5" fmla="*/ 33056 h 1729835"/>
                <a:gd name="connsiteX6" fmla="*/ 1866873 w 1866872"/>
                <a:gd name="connsiteY6" fmla="*/ 933512 h 1729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6872" h="1729835">
                  <a:moveTo>
                    <a:pt x="1866873" y="933512"/>
                  </a:moveTo>
                  <a:cubicBezTo>
                    <a:pt x="1866873" y="1270417"/>
                    <a:pt x="1688338" y="1565747"/>
                    <a:pt x="1420707" y="1729835"/>
                  </a:cubicBezTo>
                  <a:lnTo>
                    <a:pt x="446256" y="1729835"/>
                  </a:lnTo>
                  <a:cubicBezTo>
                    <a:pt x="178532" y="1565747"/>
                    <a:pt x="0" y="1270417"/>
                    <a:pt x="0" y="933512"/>
                  </a:cubicBezTo>
                  <a:cubicBezTo>
                    <a:pt x="0" y="417964"/>
                    <a:pt x="417915" y="0"/>
                    <a:pt x="933513" y="0"/>
                  </a:cubicBezTo>
                  <a:cubicBezTo>
                    <a:pt x="1018975" y="0"/>
                    <a:pt x="1101616" y="11514"/>
                    <a:pt x="1180242" y="33056"/>
                  </a:cubicBezTo>
                  <a:cubicBezTo>
                    <a:pt x="1576015" y="141109"/>
                    <a:pt x="1866873" y="503384"/>
                    <a:pt x="1866873" y="933512"/>
                  </a:cubicBezTo>
                  <a:close/>
                </a:path>
              </a:pathLst>
            </a:custGeom>
            <a:solidFill>
              <a:srgbClr val="EAAD18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grpSp>
          <p:nvGrpSpPr>
            <p:cNvPr id="147" name="그래픽 297">
              <a:extLst>
                <a:ext uri="{FF2B5EF4-FFF2-40B4-BE49-F238E27FC236}">
                  <a16:creationId xmlns:a16="http://schemas.microsoft.com/office/drawing/2014/main" id="{B97F7A1B-AF63-790F-D47E-56DC2B3B4AD1}"/>
                </a:ext>
              </a:extLst>
            </p:cNvPr>
            <p:cNvGrpSpPr/>
            <p:nvPr/>
          </p:nvGrpSpPr>
          <p:grpSpPr>
            <a:xfrm>
              <a:off x="13061237" y="1579817"/>
              <a:ext cx="3315568" cy="2536818"/>
              <a:chOff x="13061237" y="1579817"/>
              <a:chExt cx="3315568" cy="2536818"/>
            </a:xfrm>
            <a:solidFill>
              <a:srgbClr val="FFC627"/>
            </a:solidFill>
          </p:grpSpPr>
          <p:sp>
            <p:nvSpPr>
              <p:cNvPr id="150" name="자유형: 도형 368">
                <a:extLst>
                  <a:ext uri="{FF2B5EF4-FFF2-40B4-BE49-F238E27FC236}">
                    <a16:creationId xmlns:a16="http://schemas.microsoft.com/office/drawing/2014/main" id="{26EA1B91-66FD-7E5E-8A7F-0C7A8C1AB56E}"/>
                  </a:ext>
                </a:extLst>
              </p:cNvPr>
              <p:cNvSpPr/>
              <p:nvPr/>
            </p:nvSpPr>
            <p:spPr>
              <a:xfrm>
                <a:off x="14278947" y="2337126"/>
                <a:ext cx="1373516" cy="1696778"/>
              </a:xfrm>
              <a:custGeom>
                <a:avLst/>
                <a:gdLst>
                  <a:gd name="connsiteX0" fmla="*/ 1373516 w 1373516"/>
                  <a:gd name="connsiteY0" fmla="*/ 900455 h 1696778"/>
                  <a:gd name="connsiteX1" fmla="*/ 927351 w 1373516"/>
                  <a:gd name="connsiteY1" fmla="*/ 1696779 h 1696778"/>
                  <a:gd name="connsiteX2" fmla="*/ 446307 w 1373516"/>
                  <a:gd name="connsiteY2" fmla="*/ 1696779 h 1696778"/>
                  <a:gd name="connsiteX3" fmla="*/ 0 w 1373516"/>
                  <a:gd name="connsiteY3" fmla="*/ 900455 h 1696778"/>
                  <a:gd name="connsiteX4" fmla="*/ 686886 w 1373516"/>
                  <a:gd name="connsiteY4" fmla="*/ 0 h 1696778"/>
                  <a:gd name="connsiteX5" fmla="*/ 1373516 w 1373516"/>
                  <a:gd name="connsiteY5" fmla="*/ 900455 h 1696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73516" h="1696778">
                    <a:moveTo>
                      <a:pt x="1373516" y="900455"/>
                    </a:moveTo>
                    <a:cubicBezTo>
                      <a:pt x="1373516" y="1237360"/>
                      <a:pt x="1194981" y="1532691"/>
                      <a:pt x="927351" y="1696779"/>
                    </a:cubicBezTo>
                    <a:lnTo>
                      <a:pt x="446307" y="1696779"/>
                    </a:lnTo>
                    <a:cubicBezTo>
                      <a:pt x="178536" y="1532691"/>
                      <a:pt x="0" y="1237360"/>
                      <a:pt x="0" y="900455"/>
                    </a:cubicBezTo>
                    <a:cubicBezTo>
                      <a:pt x="0" y="470229"/>
                      <a:pt x="290999" y="108052"/>
                      <a:pt x="686886" y="0"/>
                    </a:cubicBezTo>
                    <a:cubicBezTo>
                      <a:pt x="1082659" y="108052"/>
                      <a:pt x="1373516" y="470377"/>
                      <a:pt x="1373516" y="900455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1" name="자유형: 도형 369">
                <a:extLst>
                  <a:ext uri="{FF2B5EF4-FFF2-40B4-BE49-F238E27FC236}">
                    <a16:creationId xmlns:a16="http://schemas.microsoft.com/office/drawing/2014/main" id="{C821520F-01D1-C55A-19CC-7319B9C35564}"/>
                  </a:ext>
                </a:extLst>
              </p:cNvPr>
              <p:cNvSpPr/>
              <p:nvPr/>
            </p:nvSpPr>
            <p:spPr>
              <a:xfrm>
                <a:off x="13061237" y="3137317"/>
                <a:ext cx="480354" cy="200567"/>
              </a:xfrm>
              <a:custGeom>
                <a:avLst/>
                <a:gdLst>
                  <a:gd name="connsiteX0" fmla="*/ 380045 w 480354"/>
                  <a:gd name="connsiteY0" fmla="*/ 200567 h 200567"/>
                  <a:gd name="connsiteX1" fmla="*/ 100309 w 480354"/>
                  <a:gd name="connsiteY1" fmla="*/ 200567 h 200567"/>
                  <a:gd name="connsiteX2" fmla="*/ 0 w 480354"/>
                  <a:gd name="connsiteY2" fmla="*/ 100265 h 200567"/>
                  <a:gd name="connsiteX3" fmla="*/ 100309 w 480354"/>
                  <a:gd name="connsiteY3" fmla="*/ 0 h 200567"/>
                  <a:gd name="connsiteX4" fmla="*/ 380045 w 480354"/>
                  <a:gd name="connsiteY4" fmla="*/ 0 h 200567"/>
                  <a:gd name="connsiteX5" fmla="*/ 480354 w 480354"/>
                  <a:gd name="connsiteY5" fmla="*/ 100265 h 200567"/>
                  <a:gd name="connsiteX6" fmla="*/ 380045 w 480354"/>
                  <a:gd name="connsiteY6" fmla="*/ 200567 h 200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80354" h="200567">
                    <a:moveTo>
                      <a:pt x="380045" y="200567"/>
                    </a:moveTo>
                    <a:lnTo>
                      <a:pt x="100309" y="200567"/>
                    </a:lnTo>
                    <a:cubicBezTo>
                      <a:pt x="44918" y="200567"/>
                      <a:pt x="0" y="155702"/>
                      <a:pt x="0" y="100265"/>
                    </a:cubicBezTo>
                    <a:cubicBezTo>
                      <a:pt x="0" y="44866"/>
                      <a:pt x="44918" y="0"/>
                      <a:pt x="100309" y="0"/>
                    </a:cubicBezTo>
                    <a:lnTo>
                      <a:pt x="380045" y="0"/>
                    </a:lnTo>
                    <a:cubicBezTo>
                      <a:pt x="435485" y="0"/>
                      <a:pt x="480354" y="44866"/>
                      <a:pt x="480354" y="100265"/>
                    </a:cubicBezTo>
                    <a:cubicBezTo>
                      <a:pt x="480354" y="155702"/>
                      <a:pt x="435485" y="200567"/>
                      <a:pt x="380045" y="200567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2" name="자유형: 도형 370">
                <a:extLst>
                  <a:ext uri="{FF2B5EF4-FFF2-40B4-BE49-F238E27FC236}">
                    <a16:creationId xmlns:a16="http://schemas.microsoft.com/office/drawing/2014/main" id="{D0EADBE2-296A-3A07-2BFB-6325052E7FD8}"/>
                  </a:ext>
                </a:extLst>
              </p:cNvPr>
              <p:cNvSpPr/>
              <p:nvPr/>
            </p:nvSpPr>
            <p:spPr>
              <a:xfrm>
                <a:off x="15725266" y="2358551"/>
                <a:ext cx="442891" cy="340502"/>
              </a:xfrm>
              <a:custGeom>
                <a:avLst/>
                <a:gdLst>
                  <a:gd name="connsiteX0" fmla="*/ 100408 w 442891"/>
                  <a:gd name="connsiteY0" fmla="*/ 340502 h 340502"/>
                  <a:gd name="connsiteX1" fmla="*/ 13459 w 442891"/>
                  <a:gd name="connsiteY1" fmla="*/ 290323 h 340502"/>
                  <a:gd name="connsiteX2" fmla="*/ 50129 w 442891"/>
                  <a:gd name="connsiteY2" fmla="*/ 153335 h 340502"/>
                  <a:gd name="connsiteX3" fmla="*/ 292398 w 442891"/>
                  <a:gd name="connsiteY3" fmla="*/ 13467 h 340502"/>
                  <a:gd name="connsiteX4" fmla="*/ 429435 w 442891"/>
                  <a:gd name="connsiteY4" fmla="*/ 50146 h 340502"/>
                  <a:gd name="connsiteX5" fmla="*/ 392701 w 442891"/>
                  <a:gd name="connsiteY5" fmla="*/ 187184 h 340502"/>
                  <a:gd name="connsiteX6" fmla="*/ 150445 w 442891"/>
                  <a:gd name="connsiteY6" fmla="*/ 327051 h 340502"/>
                  <a:gd name="connsiteX7" fmla="*/ 100408 w 442891"/>
                  <a:gd name="connsiteY7" fmla="*/ 340502 h 340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91" h="340502">
                    <a:moveTo>
                      <a:pt x="100408" y="340502"/>
                    </a:moveTo>
                    <a:cubicBezTo>
                      <a:pt x="65720" y="340502"/>
                      <a:pt x="32023" y="322536"/>
                      <a:pt x="13459" y="290323"/>
                    </a:cubicBezTo>
                    <a:cubicBezTo>
                      <a:pt x="-14240" y="242377"/>
                      <a:pt x="2189" y="181030"/>
                      <a:pt x="50129" y="153335"/>
                    </a:cubicBezTo>
                    <a:lnTo>
                      <a:pt x="292398" y="13467"/>
                    </a:lnTo>
                    <a:cubicBezTo>
                      <a:pt x="340390" y="-14228"/>
                      <a:pt x="401735" y="2150"/>
                      <a:pt x="429435" y="50146"/>
                    </a:cubicBezTo>
                    <a:cubicBezTo>
                      <a:pt x="457134" y="98142"/>
                      <a:pt x="440705" y="159488"/>
                      <a:pt x="392701" y="187184"/>
                    </a:cubicBezTo>
                    <a:lnTo>
                      <a:pt x="150445" y="327051"/>
                    </a:lnTo>
                    <a:cubicBezTo>
                      <a:pt x="134664" y="336185"/>
                      <a:pt x="117383" y="340502"/>
                      <a:pt x="100408" y="340502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3" name="자유형: 도형 371">
                <a:extLst>
                  <a:ext uri="{FF2B5EF4-FFF2-40B4-BE49-F238E27FC236}">
                    <a16:creationId xmlns:a16="http://schemas.microsoft.com/office/drawing/2014/main" id="{F5077261-810C-AF23-96FF-427AB59AC88F}"/>
                  </a:ext>
                </a:extLst>
              </p:cNvPr>
              <p:cNvSpPr/>
              <p:nvPr/>
            </p:nvSpPr>
            <p:spPr>
              <a:xfrm>
                <a:off x="13269893" y="3776146"/>
                <a:ext cx="442889" cy="340489"/>
              </a:xfrm>
              <a:custGeom>
                <a:avLst/>
                <a:gdLst>
                  <a:gd name="connsiteX0" fmla="*/ 100412 w 442889"/>
                  <a:gd name="connsiteY0" fmla="*/ 340489 h 340489"/>
                  <a:gd name="connsiteX1" fmla="*/ 13455 w 442889"/>
                  <a:gd name="connsiteY1" fmla="*/ 290363 h 340489"/>
                  <a:gd name="connsiteX2" fmla="*/ 50183 w 442889"/>
                  <a:gd name="connsiteY2" fmla="*/ 153327 h 340489"/>
                  <a:gd name="connsiteX3" fmla="*/ 292445 w 442889"/>
                  <a:gd name="connsiteY3" fmla="*/ 13457 h 340489"/>
                  <a:gd name="connsiteX4" fmla="*/ 429434 w 442889"/>
                  <a:gd name="connsiteY4" fmla="*/ 50190 h 340489"/>
                  <a:gd name="connsiteX5" fmla="*/ 392754 w 442889"/>
                  <a:gd name="connsiteY5" fmla="*/ 187176 h 340489"/>
                  <a:gd name="connsiteX6" fmla="*/ 150492 w 442889"/>
                  <a:gd name="connsiteY6" fmla="*/ 327046 h 340489"/>
                  <a:gd name="connsiteX7" fmla="*/ 100412 w 442889"/>
                  <a:gd name="connsiteY7" fmla="*/ 340489 h 34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89" h="340489">
                    <a:moveTo>
                      <a:pt x="100412" y="340489"/>
                    </a:moveTo>
                    <a:cubicBezTo>
                      <a:pt x="65719" y="340489"/>
                      <a:pt x="32017" y="322523"/>
                      <a:pt x="13455" y="290363"/>
                    </a:cubicBezTo>
                    <a:cubicBezTo>
                      <a:pt x="-14241" y="242372"/>
                      <a:pt x="2188" y="181026"/>
                      <a:pt x="50183" y="153327"/>
                    </a:cubicBezTo>
                    <a:lnTo>
                      <a:pt x="292445" y="13457"/>
                    </a:lnTo>
                    <a:cubicBezTo>
                      <a:pt x="340390" y="-14243"/>
                      <a:pt x="401738" y="2186"/>
                      <a:pt x="429434" y="50190"/>
                    </a:cubicBezTo>
                    <a:cubicBezTo>
                      <a:pt x="457128" y="98131"/>
                      <a:pt x="440701" y="159477"/>
                      <a:pt x="392754" y="187176"/>
                    </a:cubicBezTo>
                    <a:lnTo>
                      <a:pt x="150492" y="327046"/>
                    </a:lnTo>
                    <a:cubicBezTo>
                      <a:pt x="134659" y="336169"/>
                      <a:pt x="117437" y="340489"/>
                      <a:pt x="100412" y="340489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4" name="자유형: 도형 372">
                <a:extLst>
                  <a:ext uri="{FF2B5EF4-FFF2-40B4-BE49-F238E27FC236}">
                    <a16:creationId xmlns:a16="http://schemas.microsoft.com/office/drawing/2014/main" id="{AFD0A55F-D554-F92E-37E2-5F6A8374902F}"/>
                  </a:ext>
                </a:extLst>
              </p:cNvPr>
              <p:cNvSpPr/>
              <p:nvPr/>
            </p:nvSpPr>
            <p:spPr>
              <a:xfrm>
                <a:off x="15257566" y="1788473"/>
                <a:ext cx="340496" cy="442883"/>
              </a:xfrm>
              <a:custGeom>
                <a:avLst/>
                <a:gdLst>
                  <a:gd name="connsiteX0" fmla="*/ 100215 w 340496"/>
                  <a:gd name="connsiteY0" fmla="*/ 442884 h 442883"/>
                  <a:gd name="connsiteX1" fmla="*/ 50190 w 340496"/>
                  <a:gd name="connsiteY1" fmla="*/ 429434 h 442883"/>
                  <a:gd name="connsiteX2" fmla="*/ 13457 w 340496"/>
                  <a:gd name="connsiteY2" fmla="*/ 292445 h 442883"/>
                  <a:gd name="connsiteX3" fmla="*/ 153327 w 340496"/>
                  <a:gd name="connsiteY3" fmla="*/ 50183 h 442883"/>
                  <a:gd name="connsiteX4" fmla="*/ 290363 w 340496"/>
                  <a:gd name="connsiteY4" fmla="*/ 13455 h 442883"/>
                  <a:gd name="connsiteX5" fmla="*/ 327046 w 340496"/>
                  <a:gd name="connsiteY5" fmla="*/ 150492 h 442883"/>
                  <a:gd name="connsiteX6" fmla="*/ 187176 w 340496"/>
                  <a:gd name="connsiteY6" fmla="*/ 392754 h 442883"/>
                  <a:gd name="connsiteX7" fmla="*/ 100215 w 340496"/>
                  <a:gd name="connsiteY7" fmla="*/ 442884 h 442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496" h="442883">
                    <a:moveTo>
                      <a:pt x="100215" y="442884"/>
                    </a:moveTo>
                    <a:cubicBezTo>
                      <a:pt x="83189" y="442884"/>
                      <a:pt x="65972" y="438566"/>
                      <a:pt x="50190" y="429434"/>
                    </a:cubicBezTo>
                    <a:cubicBezTo>
                      <a:pt x="2186" y="401738"/>
                      <a:pt x="-14243" y="340390"/>
                      <a:pt x="13457" y="292445"/>
                    </a:cubicBezTo>
                    <a:lnTo>
                      <a:pt x="153327" y="50183"/>
                    </a:lnTo>
                    <a:cubicBezTo>
                      <a:pt x="181026" y="2188"/>
                      <a:pt x="242372" y="-14241"/>
                      <a:pt x="290363" y="13455"/>
                    </a:cubicBezTo>
                    <a:cubicBezTo>
                      <a:pt x="338304" y="41150"/>
                      <a:pt x="354733" y="102497"/>
                      <a:pt x="327046" y="150492"/>
                    </a:cubicBezTo>
                    <a:lnTo>
                      <a:pt x="187176" y="392754"/>
                    </a:lnTo>
                    <a:cubicBezTo>
                      <a:pt x="168612" y="424917"/>
                      <a:pt x="134916" y="442884"/>
                      <a:pt x="100215" y="44288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5" name="자유형: 도형 373">
                <a:extLst>
                  <a:ext uri="{FF2B5EF4-FFF2-40B4-BE49-F238E27FC236}">
                    <a16:creationId xmlns:a16="http://schemas.microsoft.com/office/drawing/2014/main" id="{767012C4-2CE8-B245-EA50-E8824EB48312}"/>
                  </a:ext>
                </a:extLst>
              </p:cNvPr>
              <p:cNvSpPr/>
              <p:nvPr/>
            </p:nvSpPr>
            <p:spPr>
              <a:xfrm>
                <a:off x="14618737" y="1579817"/>
                <a:ext cx="200567" cy="480354"/>
              </a:xfrm>
              <a:custGeom>
                <a:avLst/>
                <a:gdLst>
                  <a:gd name="connsiteX0" fmla="*/ 100265 w 200567"/>
                  <a:gd name="connsiteY0" fmla="*/ 480354 h 480354"/>
                  <a:gd name="connsiteX1" fmla="*/ 0 w 200567"/>
                  <a:gd name="connsiteY1" fmla="*/ 380045 h 480354"/>
                  <a:gd name="connsiteX2" fmla="*/ 0 w 200567"/>
                  <a:gd name="connsiteY2" fmla="*/ 100309 h 480354"/>
                  <a:gd name="connsiteX3" fmla="*/ 100265 w 200567"/>
                  <a:gd name="connsiteY3" fmla="*/ 0 h 480354"/>
                  <a:gd name="connsiteX4" fmla="*/ 200567 w 200567"/>
                  <a:gd name="connsiteY4" fmla="*/ 100309 h 480354"/>
                  <a:gd name="connsiteX5" fmla="*/ 200567 w 200567"/>
                  <a:gd name="connsiteY5" fmla="*/ 380045 h 480354"/>
                  <a:gd name="connsiteX6" fmla="*/ 100265 w 200567"/>
                  <a:gd name="connsiteY6" fmla="*/ 480354 h 480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567" h="480354">
                    <a:moveTo>
                      <a:pt x="100265" y="480354"/>
                    </a:moveTo>
                    <a:cubicBezTo>
                      <a:pt x="44866" y="480354"/>
                      <a:pt x="0" y="435435"/>
                      <a:pt x="0" y="380045"/>
                    </a:cubicBezTo>
                    <a:lnTo>
                      <a:pt x="0" y="100309"/>
                    </a:lnTo>
                    <a:cubicBezTo>
                      <a:pt x="0" y="44918"/>
                      <a:pt x="44866" y="0"/>
                      <a:pt x="100265" y="0"/>
                    </a:cubicBezTo>
                    <a:cubicBezTo>
                      <a:pt x="155702" y="0"/>
                      <a:pt x="200567" y="44918"/>
                      <a:pt x="200567" y="100309"/>
                    </a:cubicBezTo>
                    <a:lnTo>
                      <a:pt x="200567" y="380045"/>
                    </a:lnTo>
                    <a:cubicBezTo>
                      <a:pt x="200567" y="435485"/>
                      <a:pt x="155702" y="480354"/>
                      <a:pt x="100265" y="48035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6" name="자유형: 도형 374">
                <a:extLst>
                  <a:ext uri="{FF2B5EF4-FFF2-40B4-BE49-F238E27FC236}">
                    <a16:creationId xmlns:a16="http://schemas.microsoft.com/office/drawing/2014/main" id="{93ED9F80-6734-DB11-1130-C2D265E1F08A}"/>
                  </a:ext>
                </a:extLst>
              </p:cNvPr>
              <p:cNvSpPr/>
              <p:nvPr/>
            </p:nvSpPr>
            <p:spPr>
              <a:xfrm>
                <a:off x="13839982" y="1788473"/>
                <a:ext cx="340495" cy="442883"/>
              </a:xfrm>
              <a:custGeom>
                <a:avLst/>
                <a:gdLst>
                  <a:gd name="connsiteX0" fmla="*/ 240281 w 340495"/>
                  <a:gd name="connsiteY0" fmla="*/ 442884 h 442883"/>
                  <a:gd name="connsiteX1" fmla="*/ 153324 w 340495"/>
                  <a:gd name="connsiteY1" fmla="*/ 392754 h 442883"/>
                  <a:gd name="connsiteX2" fmla="*/ 13457 w 340495"/>
                  <a:gd name="connsiteY2" fmla="*/ 150492 h 442883"/>
                  <a:gd name="connsiteX3" fmla="*/ 50136 w 340495"/>
                  <a:gd name="connsiteY3" fmla="*/ 13455 h 442883"/>
                  <a:gd name="connsiteX4" fmla="*/ 187173 w 340495"/>
                  <a:gd name="connsiteY4" fmla="*/ 50183 h 442883"/>
                  <a:gd name="connsiteX5" fmla="*/ 327041 w 340495"/>
                  <a:gd name="connsiteY5" fmla="*/ 292445 h 442883"/>
                  <a:gd name="connsiteX6" fmla="*/ 290312 w 340495"/>
                  <a:gd name="connsiteY6" fmla="*/ 429434 h 442883"/>
                  <a:gd name="connsiteX7" fmla="*/ 240281 w 340495"/>
                  <a:gd name="connsiteY7" fmla="*/ 442884 h 442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495" h="442883">
                    <a:moveTo>
                      <a:pt x="240281" y="442884"/>
                    </a:moveTo>
                    <a:cubicBezTo>
                      <a:pt x="205588" y="442884"/>
                      <a:pt x="171886" y="424917"/>
                      <a:pt x="153324" y="392754"/>
                    </a:cubicBezTo>
                    <a:lnTo>
                      <a:pt x="13457" y="150492"/>
                    </a:lnTo>
                    <a:cubicBezTo>
                      <a:pt x="-14239" y="102497"/>
                      <a:pt x="2189" y="41150"/>
                      <a:pt x="50136" y="13455"/>
                    </a:cubicBezTo>
                    <a:cubicBezTo>
                      <a:pt x="98131" y="-14241"/>
                      <a:pt x="159478" y="2188"/>
                      <a:pt x="187173" y="50183"/>
                    </a:cubicBezTo>
                    <a:lnTo>
                      <a:pt x="327041" y="292445"/>
                    </a:lnTo>
                    <a:cubicBezTo>
                      <a:pt x="354736" y="340390"/>
                      <a:pt x="338308" y="401738"/>
                      <a:pt x="290312" y="429434"/>
                    </a:cubicBezTo>
                    <a:cubicBezTo>
                      <a:pt x="274528" y="438566"/>
                      <a:pt x="257306" y="442884"/>
                      <a:pt x="240281" y="442884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7" name="자유형: 도형 375">
                <a:extLst>
                  <a:ext uri="{FF2B5EF4-FFF2-40B4-BE49-F238E27FC236}">
                    <a16:creationId xmlns:a16="http://schemas.microsoft.com/office/drawing/2014/main" id="{2FB32162-5573-5E08-5FA0-25D50A183CD6}"/>
                  </a:ext>
                </a:extLst>
              </p:cNvPr>
              <p:cNvSpPr/>
              <p:nvPr/>
            </p:nvSpPr>
            <p:spPr>
              <a:xfrm>
                <a:off x="13269893" y="2358540"/>
                <a:ext cx="442889" cy="340513"/>
              </a:xfrm>
              <a:custGeom>
                <a:avLst/>
                <a:gdLst>
                  <a:gd name="connsiteX0" fmla="*/ 342475 w 442889"/>
                  <a:gd name="connsiteY0" fmla="*/ 340513 h 340513"/>
                  <a:gd name="connsiteX1" fmla="*/ 292445 w 442889"/>
                  <a:gd name="connsiteY1" fmla="*/ 327063 h 340513"/>
                  <a:gd name="connsiteX2" fmla="*/ 50183 w 442889"/>
                  <a:gd name="connsiteY2" fmla="*/ 187195 h 340513"/>
                  <a:gd name="connsiteX3" fmla="*/ 13455 w 442889"/>
                  <a:gd name="connsiteY3" fmla="*/ 50158 h 340513"/>
                  <a:gd name="connsiteX4" fmla="*/ 150492 w 442889"/>
                  <a:gd name="connsiteY4" fmla="*/ 13479 h 340513"/>
                  <a:gd name="connsiteX5" fmla="*/ 392754 w 442889"/>
                  <a:gd name="connsiteY5" fmla="*/ 153346 h 340513"/>
                  <a:gd name="connsiteX6" fmla="*/ 429434 w 442889"/>
                  <a:gd name="connsiteY6" fmla="*/ 290334 h 340513"/>
                  <a:gd name="connsiteX7" fmla="*/ 342475 w 442889"/>
                  <a:gd name="connsiteY7" fmla="*/ 340513 h 340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89" h="340513">
                    <a:moveTo>
                      <a:pt x="342475" y="340513"/>
                    </a:moveTo>
                    <a:cubicBezTo>
                      <a:pt x="325501" y="340513"/>
                      <a:pt x="308228" y="336196"/>
                      <a:pt x="292445" y="327063"/>
                    </a:cubicBezTo>
                    <a:lnTo>
                      <a:pt x="50183" y="187195"/>
                    </a:lnTo>
                    <a:cubicBezTo>
                      <a:pt x="2188" y="159500"/>
                      <a:pt x="-14241" y="98153"/>
                      <a:pt x="13455" y="50158"/>
                    </a:cubicBezTo>
                    <a:cubicBezTo>
                      <a:pt x="41150" y="2211"/>
                      <a:pt x="102497" y="-14267"/>
                      <a:pt x="150492" y="13479"/>
                    </a:cubicBezTo>
                    <a:lnTo>
                      <a:pt x="392754" y="153346"/>
                    </a:lnTo>
                    <a:cubicBezTo>
                      <a:pt x="440701" y="181042"/>
                      <a:pt x="457128" y="242388"/>
                      <a:pt x="429434" y="290334"/>
                    </a:cubicBezTo>
                    <a:cubicBezTo>
                      <a:pt x="410870" y="322547"/>
                      <a:pt x="377170" y="340513"/>
                      <a:pt x="342475" y="340513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8" name="자유형: 도형 376">
                <a:extLst>
                  <a:ext uri="{FF2B5EF4-FFF2-40B4-BE49-F238E27FC236}">
                    <a16:creationId xmlns:a16="http://schemas.microsoft.com/office/drawing/2014/main" id="{8486C9D1-5D11-C2CC-03D1-4D13B32BA521}"/>
                  </a:ext>
                </a:extLst>
              </p:cNvPr>
              <p:cNvSpPr/>
              <p:nvPr/>
            </p:nvSpPr>
            <p:spPr>
              <a:xfrm>
                <a:off x="15896460" y="3137317"/>
                <a:ext cx="480345" cy="200567"/>
              </a:xfrm>
              <a:custGeom>
                <a:avLst/>
                <a:gdLst>
                  <a:gd name="connsiteX0" fmla="*/ 380043 w 480345"/>
                  <a:gd name="connsiteY0" fmla="*/ 200567 h 200567"/>
                  <a:gd name="connsiteX1" fmla="*/ 100303 w 480345"/>
                  <a:gd name="connsiteY1" fmla="*/ 200567 h 200567"/>
                  <a:gd name="connsiteX2" fmla="*/ 0 w 480345"/>
                  <a:gd name="connsiteY2" fmla="*/ 100265 h 200567"/>
                  <a:gd name="connsiteX3" fmla="*/ 100303 w 480345"/>
                  <a:gd name="connsiteY3" fmla="*/ 0 h 200567"/>
                  <a:gd name="connsiteX4" fmla="*/ 380043 w 480345"/>
                  <a:gd name="connsiteY4" fmla="*/ 0 h 200567"/>
                  <a:gd name="connsiteX5" fmla="*/ 480345 w 480345"/>
                  <a:gd name="connsiteY5" fmla="*/ 100265 h 200567"/>
                  <a:gd name="connsiteX6" fmla="*/ 380043 w 480345"/>
                  <a:gd name="connsiteY6" fmla="*/ 200567 h 200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80345" h="200567">
                    <a:moveTo>
                      <a:pt x="380043" y="200567"/>
                    </a:moveTo>
                    <a:lnTo>
                      <a:pt x="100303" y="200567"/>
                    </a:lnTo>
                    <a:cubicBezTo>
                      <a:pt x="44916" y="200567"/>
                      <a:pt x="0" y="155702"/>
                      <a:pt x="0" y="100265"/>
                    </a:cubicBezTo>
                    <a:cubicBezTo>
                      <a:pt x="0" y="44866"/>
                      <a:pt x="44916" y="0"/>
                      <a:pt x="100303" y="0"/>
                    </a:cubicBezTo>
                    <a:lnTo>
                      <a:pt x="380043" y="0"/>
                    </a:lnTo>
                    <a:cubicBezTo>
                      <a:pt x="435429" y="0"/>
                      <a:pt x="480345" y="44866"/>
                      <a:pt x="480345" y="100265"/>
                    </a:cubicBezTo>
                    <a:cubicBezTo>
                      <a:pt x="480345" y="155702"/>
                      <a:pt x="435429" y="200567"/>
                      <a:pt x="380043" y="200567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  <p:sp>
            <p:nvSpPr>
              <p:cNvPr id="159" name="자유형: 도형 377">
                <a:extLst>
                  <a:ext uri="{FF2B5EF4-FFF2-40B4-BE49-F238E27FC236}">
                    <a16:creationId xmlns:a16="http://schemas.microsoft.com/office/drawing/2014/main" id="{8ED3D402-A24C-F35D-97FF-0916390AAC02}"/>
                  </a:ext>
                </a:extLst>
              </p:cNvPr>
              <p:cNvSpPr/>
              <p:nvPr/>
            </p:nvSpPr>
            <p:spPr>
              <a:xfrm>
                <a:off x="15725266" y="3776146"/>
                <a:ext cx="442891" cy="340489"/>
              </a:xfrm>
              <a:custGeom>
                <a:avLst/>
                <a:gdLst>
                  <a:gd name="connsiteX0" fmla="*/ 342474 w 442891"/>
                  <a:gd name="connsiteY0" fmla="*/ 340489 h 340489"/>
                  <a:gd name="connsiteX1" fmla="*/ 292398 w 442891"/>
                  <a:gd name="connsiteY1" fmla="*/ 327046 h 340489"/>
                  <a:gd name="connsiteX2" fmla="*/ 50129 w 442891"/>
                  <a:gd name="connsiteY2" fmla="*/ 187176 h 340489"/>
                  <a:gd name="connsiteX3" fmla="*/ 13459 w 442891"/>
                  <a:gd name="connsiteY3" fmla="*/ 50190 h 340489"/>
                  <a:gd name="connsiteX4" fmla="*/ 150445 w 442891"/>
                  <a:gd name="connsiteY4" fmla="*/ 13457 h 340489"/>
                  <a:gd name="connsiteX5" fmla="*/ 392701 w 442891"/>
                  <a:gd name="connsiteY5" fmla="*/ 153327 h 340489"/>
                  <a:gd name="connsiteX6" fmla="*/ 429435 w 442891"/>
                  <a:gd name="connsiteY6" fmla="*/ 290363 h 340489"/>
                  <a:gd name="connsiteX7" fmla="*/ 342474 w 442891"/>
                  <a:gd name="connsiteY7" fmla="*/ 340489 h 34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42891" h="340489">
                    <a:moveTo>
                      <a:pt x="342474" y="340489"/>
                    </a:moveTo>
                    <a:cubicBezTo>
                      <a:pt x="325447" y="340489"/>
                      <a:pt x="308230" y="336169"/>
                      <a:pt x="292398" y="327046"/>
                    </a:cubicBezTo>
                    <a:lnTo>
                      <a:pt x="50129" y="187176"/>
                    </a:lnTo>
                    <a:cubicBezTo>
                      <a:pt x="2189" y="159477"/>
                      <a:pt x="-14240" y="98131"/>
                      <a:pt x="13459" y="50190"/>
                    </a:cubicBezTo>
                    <a:cubicBezTo>
                      <a:pt x="41146" y="2186"/>
                      <a:pt x="102491" y="-14243"/>
                      <a:pt x="150445" y="13457"/>
                    </a:cubicBezTo>
                    <a:lnTo>
                      <a:pt x="392701" y="153327"/>
                    </a:lnTo>
                    <a:cubicBezTo>
                      <a:pt x="440705" y="181026"/>
                      <a:pt x="457134" y="242372"/>
                      <a:pt x="429435" y="290363"/>
                    </a:cubicBezTo>
                    <a:cubicBezTo>
                      <a:pt x="410871" y="322523"/>
                      <a:pt x="377123" y="340489"/>
                      <a:pt x="342474" y="340489"/>
                    </a:cubicBezTo>
                    <a:close/>
                  </a:path>
                </a:pathLst>
              </a:custGeom>
              <a:solidFill>
                <a:srgbClr val="FFC627"/>
              </a:solidFill>
              <a:ln w="127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 dirty="0">
                  <a:latin typeface="페이북 Medium" panose="00000600000000000000" pitchFamily="2" charset="-127"/>
                  <a:ea typeface="페이북 Medium" panose="00000600000000000000" pitchFamily="2" charset="-127"/>
                </a:endParaRPr>
              </a:p>
            </p:txBody>
          </p:sp>
        </p:grpSp>
        <p:sp>
          <p:nvSpPr>
            <p:cNvPr id="148" name="자유형: 도형 366">
              <a:extLst>
                <a:ext uri="{FF2B5EF4-FFF2-40B4-BE49-F238E27FC236}">
                  <a16:creationId xmlns:a16="http://schemas.microsoft.com/office/drawing/2014/main" id="{D25DDE1B-AC50-5147-D179-141BC24AFF90}"/>
                </a:ext>
              </a:extLst>
            </p:cNvPr>
            <p:cNvSpPr/>
            <p:nvPr/>
          </p:nvSpPr>
          <p:spPr>
            <a:xfrm>
              <a:off x="14831909" y="3250580"/>
              <a:ext cx="200631" cy="783324"/>
            </a:xfrm>
            <a:custGeom>
              <a:avLst/>
              <a:gdLst>
                <a:gd name="connsiteX0" fmla="*/ 200631 w 200631"/>
                <a:gd name="connsiteY0" fmla="*/ 100315 h 783324"/>
                <a:gd name="connsiteX1" fmla="*/ 200631 w 200631"/>
                <a:gd name="connsiteY1" fmla="*/ 783325 h 783324"/>
                <a:gd name="connsiteX2" fmla="*/ 0 w 200631"/>
                <a:gd name="connsiteY2" fmla="*/ 783325 h 783324"/>
                <a:gd name="connsiteX3" fmla="*/ 0 w 200631"/>
                <a:gd name="connsiteY3" fmla="*/ 100315 h 783324"/>
                <a:gd name="connsiteX4" fmla="*/ 100316 w 200631"/>
                <a:gd name="connsiteY4" fmla="*/ 0 h 783324"/>
                <a:gd name="connsiteX5" fmla="*/ 200631 w 200631"/>
                <a:gd name="connsiteY5" fmla="*/ 100315 h 78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631" h="783324">
                  <a:moveTo>
                    <a:pt x="200631" y="100315"/>
                  </a:moveTo>
                  <a:lnTo>
                    <a:pt x="200631" y="783325"/>
                  </a:lnTo>
                  <a:lnTo>
                    <a:pt x="0" y="783325"/>
                  </a:lnTo>
                  <a:lnTo>
                    <a:pt x="0" y="100315"/>
                  </a:lnTo>
                  <a:cubicBezTo>
                    <a:pt x="0" y="44916"/>
                    <a:pt x="44929" y="0"/>
                    <a:pt x="100316" y="0"/>
                  </a:cubicBezTo>
                  <a:cubicBezTo>
                    <a:pt x="155804" y="0"/>
                    <a:pt x="200631" y="44916"/>
                    <a:pt x="200631" y="100315"/>
                  </a:cubicBezTo>
                  <a:close/>
                </a:path>
              </a:pathLst>
            </a:custGeom>
            <a:solidFill>
              <a:srgbClr val="FFFFF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149" name="자유형: 도형 367">
              <a:extLst>
                <a:ext uri="{FF2B5EF4-FFF2-40B4-BE49-F238E27FC236}">
                  <a16:creationId xmlns:a16="http://schemas.microsoft.com/office/drawing/2014/main" id="{624A2E80-6A49-0046-9D0C-F7F6DBC3407D}"/>
                </a:ext>
              </a:extLst>
            </p:cNvPr>
            <p:cNvSpPr/>
            <p:nvPr/>
          </p:nvSpPr>
          <p:spPr>
            <a:xfrm>
              <a:off x="14405413" y="3250580"/>
              <a:ext cx="200618" cy="783324"/>
            </a:xfrm>
            <a:custGeom>
              <a:avLst/>
              <a:gdLst>
                <a:gd name="connsiteX0" fmla="*/ 200618 w 200618"/>
                <a:gd name="connsiteY0" fmla="*/ 100315 h 783324"/>
                <a:gd name="connsiteX1" fmla="*/ 200618 w 200618"/>
                <a:gd name="connsiteY1" fmla="*/ 783325 h 783324"/>
                <a:gd name="connsiteX2" fmla="*/ 0 w 200618"/>
                <a:gd name="connsiteY2" fmla="*/ 783325 h 783324"/>
                <a:gd name="connsiteX3" fmla="*/ 0 w 200618"/>
                <a:gd name="connsiteY3" fmla="*/ 100315 h 783324"/>
                <a:gd name="connsiteX4" fmla="*/ 100315 w 200618"/>
                <a:gd name="connsiteY4" fmla="*/ 0 h 783324"/>
                <a:gd name="connsiteX5" fmla="*/ 200618 w 200618"/>
                <a:gd name="connsiteY5" fmla="*/ 100315 h 783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618" h="783324">
                  <a:moveTo>
                    <a:pt x="200618" y="100315"/>
                  </a:moveTo>
                  <a:lnTo>
                    <a:pt x="200618" y="783325"/>
                  </a:lnTo>
                  <a:lnTo>
                    <a:pt x="0" y="783325"/>
                  </a:lnTo>
                  <a:lnTo>
                    <a:pt x="0" y="100315"/>
                  </a:lnTo>
                  <a:cubicBezTo>
                    <a:pt x="0" y="44916"/>
                    <a:pt x="44916" y="0"/>
                    <a:pt x="100315" y="0"/>
                  </a:cubicBezTo>
                  <a:cubicBezTo>
                    <a:pt x="155803" y="0"/>
                    <a:pt x="200618" y="44916"/>
                    <a:pt x="200618" y="100315"/>
                  </a:cubicBezTo>
                  <a:close/>
                </a:path>
              </a:pathLst>
            </a:custGeom>
            <a:solidFill>
              <a:srgbClr val="FFFFFF"/>
            </a:solidFill>
            <a:ln w="1270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sp>
        <p:nvSpPr>
          <p:cNvPr id="161" name="TextBox 160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7" y="2470070"/>
            <a:ext cx="3111429" cy="664797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기술사업화 </a:t>
            </a: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로드맵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재정립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R&amp;D 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사업화 중심 과제 운영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8" y="3774438"/>
            <a:ext cx="4748095" cy="1329595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인력 </a:t>
            </a: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선순환구조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확립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중장기 경영전략 및 인적 구성 변화와 연계한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    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조직역량 강화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ko-KR" altLang="en-US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7" y="5297067"/>
            <a:ext cx="4238340" cy="997196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에너지 분야 신기술 확보 및 기술력 강화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외부 협력을 통한 기술사업화 강화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ko-KR" altLang="en-US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</p:txBody>
      </p:sp>
      <p:grpSp>
        <p:nvGrpSpPr>
          <p:cNvPr id="164" name="그룹 163"/>
          <p:cNvGrpSpPr/>
          <p:nvPr/>
        </p:nvGrpSpPr>
        <p:grpSpPr>
          <a:xfrm>
            <a:off x="6637403" y="2947399"/>
            <a:ext cx="1692000" cy="1156910"/>
            <a:chOff x="6737125" y="2745883"/>
            <a:chExt cx="1692000" cy="1156910"/>
          </a:xfrm>
        </p:grpSpPr>
        <p:grpSp>
          <p:nvGrpSpPr>
            <p:cNvPr id="165" name="그룹 164"/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170" name="직사각형 169"/>
              <p:cNvSpPr/>
              <p:nvPr/>
            </p:nvSpPr>
            <p:spPr>
              <a:xfrm>
                <a:off x="6617292" y="2895485"/>
                <a:ext cx="468000" cy="36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171" name="직사각형 170"/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172" name="직선 연결선 171"/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6" name="직사각형 165"/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167" name="직사각형 166"/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168" name="직사각형 167"/>
            <p:cNvSpPr/>
            <p:nvPr/>
          </p:nvSpPr>
          <p:spPr>
            <a:xfrm>
              <a:off x="6920928" y="2957249"/>
              <a:ext cx="51328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63.5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69" name="직사각형 168"/>
            <p:cNvSpPr/>
            <p:nvPr/>
          </p:nvSpPr>
          <p:spPr>
            <a:xfrm>
              <a:off x="7785752" y="2745883"/>
              <a:ext cx="40588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77FB5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64</a:t>
              </a:r>
              <a:endParaRPr lang="ko-KR" altLang="en-US" sz="1400" dirty="0">
                <a:solidFill>
                  <a:srgbClr val="077FB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173" name="직사각형 172"/>
          <p:cNvSpPr/>
          <p:nvPr/>
        </p:nvSpPr>
        <p:spPr>
          <a:xfrm>
            <a:off x="8030564" y="2704007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%)</a:t>
            </a:r>
            <a:endParaRPr lang="ko-KR" altLang="en-US" sz="900" spc="-80" dirty="0">
              <a:latin typeface="+mn-ea"/>
            </a:endParaRPr>
          </a:p>
        </p:txBody>
      </p:sp>
      <p:grpSp>
        <p:nvGrpSpPr>
          <p:cNvPr id="174" name="그룹 173"/>
          <p:cNvGrpSpPr/>
          <p:nvPr/>
        </p:nvGrpSpPr>
        <p:grpSpPr>
          <a:xfrm>
            <a:off x="9313846" y="2947399"/>
            <a:ext cx="1692000" cy="1156910"/>
            <a:chOff x="6737125" y="2745883"/>
            <a:chExt cx="1692000" cy="1156910"/>
          </a:xfrm>
        </p:grpSpPr>
        <p:grpSp>
          <p:nvGrpSpPr>
            <p:cNvPr id="175" name="그룹 174"/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180" name="직사각형 179"/>
              <p:cNvSpPr/>
              <p:nvPr/>
            </p:nvSpPr>
            <p:spPr>
              <a:xfrm>
                <a:off x="6617292" y="2895485"/>
                <a:ext cx="468000" cy="360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181" name="직사각형 180"/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182" name="직선 연결선 181"/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76" name="직사각형 175"/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177" name="직사각형 176"/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178" name="직사각형 177"/>
            <p:cNvSpPr/>
            <p:nvPr/>
          </p:nvSpPr>
          <p:spPr>
            <a:xfrm>
              <a:off x="6990658" y="2957249"/>
              <a:ext cx="37382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47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79" name="직사각형 178"/>
            <p:cNvSpPr/>
            <p:nvPr/>
          </p:nvSpPr>
          <p:spPr>
            <a:xfrm>
              <a:off x="7785752" y="2745883"/>
              <a:ext cx="40588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77FB5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55</a:t>
              </a:r>
              <a:endParaRPr lang="ko-KR" altLang="en-US" sz="1400" dirty="0">
                <a:solidFill>
                  <a:srgbClr val="077FB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183" name="직사각형 182"/>
          <p:cNvSpPr/>
          <p:nvPr/>
        </p:nvSpPr>
        <p:spPr>
          <a:xfrm>
            <a:off x="10707007" y="2704007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%)</a:t>
            </a:r>
            <a:endParaRPr lang="ko-KR" altLang="en-US" sz="900" spc="-80" dirty="0">
              <a:latin typeface="+mn-ea"/>
            </a:endParaRPr>
          </a:p>
        </p:txBody>
      </p:sp>
      <p:grpSp>
        <p:nvGrpSpPr>
          <p:cNvPr id="187" name="그룹 186"/>
          <p:cNvGrpSpPr/>
          <p:nvPr/>
        </p:nvGrpSpPr>
        <p:grpSpPr>
          <a:xfrm>
            <a:off x="6686132" y="5030166"/>
            <a:ext cx="1692000" cy="1156910"/>
            <a:chOff x="6737125" y="2745883"/>
            <a:chExt cx="1692000" cy="1156910"/>
          </a:xfrm>
        </p:grpSpPr>
        <p:grpSp>
          <p:nvGrpSpPr>
            <p:cNvPr id="188" name="그룹 187"/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193" name="직사각형 192"/>
              <p:cNvSpPr/>
              <p:nvPr/>
            </p:nvSpPr>
            <p:spPr>
              <a:xfrm>
                <a:off x="6617292" y="2914927"/>
                <a:ext cx="468000" cy="34055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194" name="직사각형 193"/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195" name="직선 연결선 194"/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89" name="직사각형 188"/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190" name="직사각형 189"/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191" name="직사각형 190"/>
            <p:cNvSpPr/>
            <p:nvPr/>
          </p:nvSpPr>
          <p:spPr>
            <a:xfrm>
              <a:off x="6965448" y="2948513"/>
              <a:ext cx="41870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7.5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92" name="직사각형 191"/>
            <p:cNvSpPr/>
            <p:nvPr/>
          </p:nvSpPr>
          <p:spPr>
            <a:xfrm>
              <a:off x="7841054" y="2745883"/>
              <a:ext cx="29527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77FB5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8</a:t>
              </a:r>
              <a:endParaRPr lang="ko-KR" altLang="en-US" sz="1400" dirty="0">
                <a:solidFill>
                  <a:srgbClr val="077FB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196" name="직사각형 195"/>
          <p:cNvSpPr/>
          <p:nvPr/>
        </p:nvSpPr>
        <p:spPr>
          <a:xfrm>
            <a:off x="8079293" y="4786774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</a:t>
            </a:r>
            <a:r>
              <a:rPr lang="ko-KR" altLang="en-US" sz="900" spc="-80" dirty="0">
                <a:latin typeface="+mn-ea"/>
              </a:rPr>
              <a:t>억원</a:t>
            </a:r>
            <a:r>
              <a:rPr lang="en-US" altLang="ko-KR" sz="900" spc="-80" dirty="0">
                <a:latin typeface="+mn-ea"/>
              </a:rPr>
              <a:t>)</a:t>
            </a:r>
            <a:endParaRPr lang="ko-KR" altLang="en-US" sz="900" spc="-80" dirty="0">
              <a:latin typeface="+mn-ea"/>
            </a:endParaRPr>
          </a:p>
        </p:txBody>
      </p:sp>
      <p:grpSp>
        <p:nvGrpSpPr>
          <p:cNvPr id="184" name="그룹 183">
            <a:extLst>
              <a:ext uri="{FF2B5EF4-FFF2-40B4-BE49-F238E27FC236}">
                <a16:creationId xmlns:a16="http://schemas.microsoft.com/office/drawing/2014/main" id="{BE5964BC-CA24-46E8-90E5-ADB588F65657}"/>
              </a:ext>
            </a:extLst>
          </p:cNvPr>
          <p:cNvGrpSpPr/>
          <p:nvPr/>
        </p:nvGrpSpPr>
        <p:grpSpPr>
          <a:xfrm>
            <a:off x="9403939" y="5030163"/>
            <a:ext cx="1692000" cy="1156910"/>
            <a:chOff x="6737125" y="2745883"/>
            <a:chExt cx="1692000" cy="1156910"/>
          </a:xfrm>
        </p:grpSpPr>
        <p:grpSp>
          <p:nvGrpSpPr>
            <p:cNvPr id="197" name="그룹 196">
              <a:extLst>
                <a:ext uri="{FF2B5EF4-FFF2-40B4-BE49-F238E27FC236}">
                  <a16:creationId xmlns:a16="http://schemas.microsoft.com/office/drawing/2014/main" id="{A192E8BE-050D-40D5-AE77-2EE83D28F440}"/>
                </a:ext>
              </a:extLst>
            </p:cNvPr>
            <p:cNvGrpSpPr/>
            <p:nvPr/>
          </p:nvGrpSpPr>
          <p:grpSpPr>
            <a:xfrm>
              <a:off x="6737125" y="3031530"/>
              <a:ext cx="1692000" cy="540000"/>
              <a:chOff x="6410857" y="2715485"/>
              <a:chExt cx="1692000" cy="540000"/>
            </a:xfrm>
          </p:grpSpPr>
          <p:sp>
            <p:nvSpPr>
              <p:cNvPr id="202" name="직사각형 201">
                <a:extLst>
                  <a:ext uri="{FF2B5EF4-FFF2-40B4-BE49-F238E27FC236}">
                    <a16:creationId xmlns:a16="http://schemas.microsoft.com/office/drawing/2014/main" id="{E7895311-2082-4D5C-B092-C879E3A3F068}"/>
                  </a:ext>
                </a:extLst>
              </p:cNvPr>
              <p:cNvSpPr/>
              <p:nvPr/>
            </p:nvSpPr>
            <p:spPr>
              <a:xfrm>
                <a:off x="6617292" y="2914927"/>
                <a:ext cx="468000" cy="34055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sp>
            <p:nvSpPr>
              <p:cNvPr id="203" name="직사각형 202">
                <a:extLst>
                  <a:ext uri="{FF2B5EF4-FFF2-40B4-BE49-F238E27FC236}">
                    <a16:creationId xmlns:a16="http://schemas.microsoft.com/office/drawing/2014/main" id="{91F8EE7E-E28B-45D6-A0C4-D034F5095EDF}"/>
                  </a:ext>
                </a:extLst>
              </p:cNvPr>
              <p:cNvSpPr/>
              <p:nvPr/>
            </p:nvSpPr>
            <p:spPr>
              <a:xfrm>
                <a:off x="7428421" y="2715485"/>
                <a:ext cx="468000" cy="540000"/>
              </a:xfrm>
              <a:prstGeom prst="rect">
                <a:avLst/>
              </a:prstGeom>
              <a:solidFill>
                <a:srgbClr val="052F5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endParaRPr>
              </a:p>
            </p:txBody>
          </p:sp>
          <p:cxnSp>
            <p:nvCxnSpPr>
              <p:cNvPr id="204" name="직선 연결선 203">
                <a:extLst>
                  <a:ext uri="{FF2B5EF4-FFF2-40B4-BE49-F238E27FC236}">
                    <a16:creationId xmlns:a16="http://schemas.microsoft.com/office/drawing/2014/main" id="{B74151AB-02B7-43C3-8259-57E666EDBB76}"/>
                  </a:ext>
                </a:extLst>
              </p:cNvPr>
              <p:cNvCxnSpPr/>
              <p:nvPr/>
            </p:nvCxnSpPr>
            <p:spPr>
              <a:xfrm flipV="1">
                <a:off x="6410857" y="3255021"/>
                <a:ext cx="1692000" cy="46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98" name="직사각형 197">
              <a:extLst>
                <a:ext uri="{FF2B5EF4-FFF2-40B4-BE49-F238E27FC236}">
                  <a16:creationId xmlns:a16="http://schemas.microsoft.com/office/drawing/2014/main" id="{7A85C0CB-B97F-488F-8AC4-B1821092A0C7}"/>
                </a:ext>
              </a:extLst>
            </p:cNvPr>
            <p:cNvSpPr/>
            <p:nvPr/>
          </p:nvSpPr>
          <p:spPr>
            <a:xfrm>
              <a:off x="685760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'25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199" name="직사각형 198">
              <a:extLst>
                <a:ext uri="{FF2B5EF4-FFF2-40B4-BE49-F238E27FC236}">
                  <a16:creationId xmlns:a16="http://schemas.microsoft.com/office/drawing/2014/main" id="{C320F720-387E-42C2-8578-E21504A2C699}"/>
                </a:ext>
              </a:extLst>
            </p:cNvPr>
            <p:cNvSpPr/>
            <p:nvPr/>
          </p:nvSpPr>
          <p:spPr>
            <a:xfrm>
              <a:off x="7668730" y="3641183"/>
              <a:ext cx="63991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'26</a:t>
              </a:r>
              <a:r>
                <a:rPr lang="ko-KR" alt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목표</a:t>
              </a:r>
            </a:p>
          </p:txBody>
        </p:sp>
        <p:sp>
          <p:nvSpPr>
            <p:cNvPr id="200" name="직사각형 199">
              <a:extLst>
                <a:ext uri="{FF2B5EF4-FFF2-40B4-BE49-F238E27FC236}">
                  <a16:creationId xmlns:a16="http://schemas.microsoft.com/office/drawing/2014/main" id="{3FB3072D-920A-4979-9754-58D0494A47D8}"/>
                </a:ext>
              </a:extLst>
            </p:cNvPr>
            <p:cNvSpPr/>
            <p:nvPr/>
          </p:nvSpPr>
          <p:spPr>
            <a:xfrm>
              <a:off x="7035178" y="2948513"/>
              <a:ext cx="27924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_ac Bold" panose="020B0600000101010101" pitchFamily="50" charset="-127"/>
                  <a:ea typeface="나눔스퀘어_ac Bold" panose="020B0600000101010101" pitchFamily="50" charset="-127"/>
                </a:rPr>
                <a:t>8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201" name="직사각형 200">
              <a:extLst>
                <a:ext uri="{FF2B5EF4-FFF2-40B4-BE49-F238E27FC236}">
                  <a16:creationId xmlns:a16="http://schemas.microsoft.com/office/drawing/2014/main" id="{FF4EA13B-F9C2-4A25-A720-C9AA519BDF7A}"/>
                </a:ext>
              </a:extLst>
            </p:cNvPr>
            <p:cNvSpPr/>
            <p:nvPr/>
          </p:nvSpPr>
          <p:spPr>
            <a:xfrm>
              <a:off x="7841054" y="2745883"/>
              <a:ext cx="29527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en-US" altLang="ko-KR" sz="1400" dirty="0">
                  <a:solidFill>
                    <a:srgbClr val="077FB5"/>
                  </a:solidFill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9</a:t>
              </a:r>
              <a:endParaRPr lang="ko-KR" altLang="en-US" sz="1400" dirty="0">
                <a:solidFill>
                  <a:srgbClr val="077FB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</p:txBody>
        </p:sp>
      </p:grpSp>
      <p:sp>
        <p:nvSpPr>
          <p:cNvPr id="205" name="직사각형 204">
            <a:extLst>
              <a:ext uri="{FF2B5EF4-FFF2-40B4-BE49-F238E27FC236}">
                <a16:creationId xmlns:a16="http://schemas.microsoft.com/office/drawing/2014/main" id="{E10EE9D9-1FC9-43F0-BD8F-6D3E8FFDA02F}"/>
              </a:ext>
            </a:extLst>
          </p:cNvPr>
          <p:cNvSpPr/>
          <p:nvPr/>
        </p:nvSpPr>
        <p:spPr>
          <a:xfrm>
            <a:off x="10797100" y="4786771"/>
            <a:ext cx="7248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altLang="ko-KR" sz="900" spc="-80" dirty="0">
                <a:latin typeface="+mn-ea"/>
              </a:rPr>
              <a:t>(</a:t>
            </a:r>
            <a:r>
              <a:rPr lang="ko-KR" altLang="en-US" sz="900" spc="-80" dirty="0">
                <a:latin typeface="+mn-ea"/>
              </a:rPr>
              <a:t>단위 </a:t>
            </a:r>
            <a:r>
              <a:rPr lang="en-US" altLang="ko-KR" sz="900" spc="-80" dirty="0">
                <a:latin typeface="+mn-ea"/>
              </a:rPr>
              <a:t>: </a:t>
            </a:r>
            <a:r>
              <a:rPr lang="ko-KR" altLang="en-US" sz="900" spc="-80" dirty="0">
                <a:latin typeface="+mn-ea"/>
              </a:rPr>
              <a:t>건</a:t>
            </a:r>
            <a:r>
              <a:rPr lang="en-US" altLang="ko-KR" sz="900" spc="-80" dirty="0">
                <a:latin typeface="+mn-ea"/>
              </a:rPr>
              <a:t>)</a:t>
            </a:r>
            <a:endParaRPr lang="ko-KR" altLang="en-US" sz="900" spc="-8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97582352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DB23615-EF97-EBFD-C0B9-48C0B4856251}"/>
              </a:ext>
            </a:extLst>
          </p:cNvPr>
          <p:cNvSpPr txBox="1"/>
          <p:nvPr/>
        </p:nvSpPr>
        <p:spPr>
          <a:xfrm>
            <a:off x="1504159" y="171472"/>
            <a:ext cx="4893968" cy="55399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kern="0" spc="-15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전략방향별</a:t>
            </a:r>
            <a:r>
              <a:rPr lang="ko-KR" altLang="en-US" sz="3600" b="1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세부 추진계획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5B4C0F-4EA1-23A2-95A2-F0B1DBD0E883}"/>
              </a:ext>
            </a:extLst>
          </p:cNvPr>
          <p:cNvSpPr txBox="1"/>
          <p:nvPr/>
        </p:nvSpPr>
        <p:spPr>
          <a:xfrm>
            <a:off x="580900" y="94533"/>
            <a:ext cx="671979" cy="707886"/>
          </a:xfrm>
          <a:prstGeom prst="rect">
            <a:avLst/>
          </a:prstGeom>
          <a:noFill/>
        </p:spPr>
        <p:txBody>
          <a:bodyPr wrap="none" anchor="ctr" anchorCtr="0">
            <a:spAutoFit/>
          </a:bodyPr>
          <a:lstStyle/>
          <a:p>
            <a:pPr algn="ctr"/>
            <a:r>
              <a:rPr lang="en-US" altLang="ko-KR" sz="40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Ⅲ</a:t>
            </a:r>
            <a:endParaRPr lang="ko-KR" altLang="en-US" sz="4000" spc="-5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028305" y="1242279"/>
            <a:ext cx="4121594" cy="470144"/>
          </a:xfrm>
          <a:prstGeom prst="rect">
            <a:avLst/>
          </a:prstGeom>
          <a:noFill/>
          <a:ln w="15875">
            <a:solidFill>
              <a:schemeClr val="accent4">
                <a:lumMod val="20000"/>
                <a:lumOff val="80000"/>
              </a:schemeClr>
            </a:solidFill>
          </a:ln>
          <a:effectLst>
            <a:outerShdw blurRad="63500" sx="102000" sy="102000" algn="ctr" rotWithShape="0">
              <a:srgbClr val="9A7BD7">
                <a:alpha val="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1600" spc="-50" dirty="0">
                <a:solidFill>
                  <a:schemeClr val="tx1"/>
                </a:solidFill>
                <a:latin typeface="페이북 Medium" panose="00000600000000000000" pitchFamily="2" charset="-127"/>
                <a:ea typeface="페이북 Medium" panose="00000600000000000000" pitchFamily="2" charset="-127"/>
              </a:rPr>
              <a:t>경영혁신 선도 </a:t>
            </a:r>
            <a:r>
              <a:rPr lang="ko-KR" altLang="en-US" sz="2000" b="1" spc="-50" dirty="0">
                <a:solidFill>
                  <a:srgbClr val="6358B8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지속가능 </a:t>
            </a:r>
            <a:r>
              <a:rPr lang="ko-KR" altLang="en-US" sz="2000" b="1" spc="-50" dirty="0" err="1">
                <a:solidFill>
                  <a:srgbClr val="6358B8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경영체계</a:t>
            </a:r>
            <a:r>
              <a:rPr lang="ko-KR" altLang="en-US" sz="2000" b="1" spc="-50" dirty="0">
                <a:solidFill>
                  <a:srgbClr val="6358B8"/>
                </a:solidFill>
                <a:latin typeface="페이북 Bold" panose="00000800000000000000" pitchFamily="2" charset="-127"/>
                <a:ea typeface="페이북 Bold" panose="00000800000000000000" pitchFamily="2" charset="-127"/>
              </a:rPr>
              <a:t> 구축</a:t>
            </a:r>
          </a:p>
        </p:txBody>
      </p:sp>
      <p:sp>
        <p:nvSpPr>
          <p:cNvPr id="22" name="사각형: 잘린 한쪽 모서리 163">
            <a:extLst>
              <a:ext uri="{FF2B5EF4-FFF2-40B4-BE49-F238E27FC236}">
                <a16:creationId xmlns:a16="http://schemas.microsoft.com/office/drawing/2014/main" id="{80B79084-EC71-4C16-69BC-AB697235D30D}"/>
              </a:ext>
            </a:extLst>
          </p:cNvPr>
          <p:cNvSpPr/>
          <p:nvPr/>
        </p:nvSpPr>
        <p:spPr>
          <a:xfrm rot="16200000">
            <a:off x="1111663" y="795780"/>
            <a:ext cx="470144" cy="1363141"/>
          </a:xfrm>
          <a:prstGeom prst="snip1Rect">
            <a:avLst>
              <a:gd name="adj" fmla="val 15385"/>
            </a:avLst>
          </a:prstGeom>
          <a:solidFill>
            <a:srgbClr val="9A7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50" dirty="0">
              <a:latin typeface="페이북 Medium" panose="00000600000000000000" pitchFamily="2" charset="-127"/>
              <a:ea typeface="페이북 Medium" panose="00000600000000000000" pitchFamily="2" charset="-127"/>
            </a:endParaRPr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B8B68166-1417-637E-8815-DC18AB121EB4}"/>
              </a:ext>
            </a:extLst>
          </p:cNvPr>
          <p:cNvSpPr txBox="1"/>
          <p:nvPr/>
        </p:nvSpPr>
        <p:spPr>
          <a:xfrm>
            <a:off x="731181" y="1319227"/>
            <a:ext cx="1231107" cy="33855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defTabSz="457200" fontAlgn="base" latinLnBrk="0">
              <a:defRPr/>
            </a:pPr>
            <a:r>
              <a:rPr lang="ko-KR" altLang="en-US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전략방향</a:t>
            </a:r>
            <a:r>
              <a:rPr lang="en-US" altLang="ko-KR" sz="220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prstClr val="white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  <a:cs typeface="Arial" panose="020B0604020202020204" pitchFamily="34" charset="0"/>
              </a:rPr>
              <a:t>4</a:t>
            </a:r>
            <a:endParaRPr lang="ko-KR" altLang="en-US" sz="2200" dirty="0">
              <a:ln>
                <a:solidFill>
                  <a:prstClr val="black">
                    <a:alpha val="0"/>
                  </a:prstClr>
                </a:solidFill>
              </a:ln>
              <a:solidFill>
                <a:prstClr val="white"/>
              </a:solidFill>
              <a:latin typeface="페이북 ExtraBold" panose="00000800000000000000" pitchFamily="2" charset="-127"/>
              <a:ea typeface="페이북 Extra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2050310"/>
            <a:ext cx="2612895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미래지향 경영혁신 선도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3613141"/>
            <a:ext cx="2696251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상생</a:t>
            </a:r>
            <a:r>
              <a:rPr lang="en-US" altLang="ko-KR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윤리 </a:t>
            </a:r>
            <a:r>
              <a:rPr lang="ko-KR" altLang="en-US" sz="2000" b="1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경영체계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 확립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56462" y="4974928"/>
            <a:ext cx="2213748" cy="307777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인사</a:t>
            </a:r>
            <a:r>
              <a:rPr lang="en-US" altLang="ko-KR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문화</a:t>
            </a:r>
            <a:r>
              <a:rPr lang="en-US" altLang="ko-KR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6358B8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재무 혁신</a:t>
            </a:r>
          </a:p>
        </p:txBody>
      </p:sp>
      <p:grpSp>
        <p:nvGrpSpPr>
          <p:cNvPr id="76" name="그룹 75"/>
          <p:cNvGrpSpPr/>
          <p:nvPr/>
        </p:nvGrpSpPr>
        <p:grpSpPr>
          <a:xfrm>
            <a:off x="6066195" y="1795548"/>
            <a:ext cx="5623398" cy="4705006"/>
            <a:chOff x="916890" y="595783"/>
            <a:chExt cx="4571254" cy="4705006"/>
          </a:xfrm>
        </p:grpSpPr>
        <p:sp>
          <p:nvSpPr>
            <p:cNvPr id="77" name="사각형: 둥근 위쪽 모서리 320">
              <a:extLst>
                <a:ext uri="{FF2B5EF4-FFF2-40B4-BE49-F238E27FC236}">
                  <a16:creationId xmlns:a16="http://schemas.microsoft.com/office/drawing/2014/main" id="{B273674A-27D2-4E5C-A957-E1FCD0604997}"/>
                </a:ext>
              </a:extLst>
            </p:cNvPr>
            <p:cNvSpPr/>
            <p:nvPr/>
          </p:nvSpPr>
          <p:spPr>
            <a:xfrm rot="16200000">
              <a:off x="1007497" y="821216"/>
              <a:ext cx="4389122" cy="457002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9A7B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endParaRPr lang="ko-KR" altLang="en-US" sz="22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endParaRPr>
            </a:p>
          </p:txBody>
        </p:sp>
        <p:sp>
          <p:nvSpPr>
            <p:cNvPr id="78" name="사각형: 둥근 위쪽 모서리 155"/>
            <p:cNvSpPr/>
            <p:nvPr/>
          </p:nvSpPr>
          <p:spPr>
            <a:xfrm>
              <a:off x="916890" y="595783"/>
              <a:ext cx="1049570" cy="314842"/>
            </a:xfrm>
            <a:prstGeom prst="round2SameRect">
              <a:avLst>
                <a:gd name="adj1" fmla="val 8932"/>
                <a:gd name="adj2" fmla="val 0"/>
              </a:avLst>
            </a:prstGeom>
            <a:solidFill>
              <a:srgbClr val="9A7BD7"/>
            </a:solidFill>
            <a:ln w="19050">
              <a:solidFill>
                <a:srgbClr val="9A7B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pc="-50" dirty="0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주요 </a:t>
              </a:r>
              <a:r>
                <a:rPr lang="ko-KR" altLang="en-US" sz="1400" spc="-50" dirty="0" err="1">
                  <a:solidFill>
                    <a:schemeClr val="bg1"/>
                  </a:solidFill>
                  <a:latin typeface="페이북 Bold" panose="00000800000000000000" pitchFamily="2" charset="-127"/>
                  <a:ea typeface="페이북 Bold" panose="00000800000000000000" pitchFamily="2" charset="-127"/>
                </a:rPr>
                <a:t>목표지표</a:t>
              </a:r>
              <a:endParaRPr lang="ko-KR" altLang="en-US" sz="2000" spc="-50" dirty="0">
                <a:solidFill>
                  <a:srgbClr val="FFFF99"/>
                </a:solidFill>
                <a:latin typeface="페이북 Bold" panose="00000800000000000000" pitchFamily="2" charset="-127"/>
                <a:ea typeface="페이북 Bold" panose="00000800000000000000" pitchFamily="2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21DB44D5-9D10-6426-5B78-740D3B110FE0}"/>
                </a:ext>
              </a:extLst>
            </p:cNvPr>
            <p:cNvSpPr/>
            <p:nvPr/>
          </p:nvSpPr>
          <p:spPr>
            <a:xfrm rot="16200000" flipH="1">
              <a:off x="3166598" y="2979241"/>
              <a:ext cx="72000" cy="4571093"/>
            </a:xfrm>
            <a:prstGeom prst="rect">
              <a:avLst/>
            </a:prstGeom>
            <a:solidFill>
              <a:srgbClr val="6358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50" dirty="0"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</p:grp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149899" y="2653489"/>
            <a:ext cx="2603404" cy="813777"/>
          </a:xfrm>
          <a:prstGeom prst="rect">
            <a:avLst/>
          </a:prstGeom>
          <a:solidFill>
            <a:srgbClr val="F2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2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149899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9A7BD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ESG</a:t>
            </a:r>
            <a:r>
              <a:rPr lang="ko-KR" altLang="en-US" b="1" spc="-50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종합등급</a:t>
            </a:r>
            <a:endParaRPr lang="ko-KR" altLang="en-US" b="1" spc="-50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6358B8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8877233" y="2653489"/>
            <a:ext cx="2603404" cy="813777"/>
          </a:xfrm>
          <a:prstGeom prst="rect">
            <a:avLst/>
          </a:prstGeom>
          <a:solidFill>
            <a:srgbClr val="F2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84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877233" y="2271589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9A7BD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동반성장평가</a:t>
            </a:r>
          </a:p>
        </p:txBody>
      </p:sp>
      <p:pic>
        <p:nvPicPr>
          <p:cNvPr id="160" name="그래픽 5">
            <a:extLst>
              <a:ext uri="{FF2B5EF4-FFF2-40B4-BE49-F238E27FC236}">
                <a16:creationId xmlns:a16="http://schemas.microsoft.com/office/drawing/2014/main" id="{6AC937A3-A7A2-8B57-8438-FFDDA681D7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2810" y="2020302"/>
            <a:ext cx="327600" cy="327600"/>
          </a:xfrm>
          <a:prstGeom prst="rect">
            <a:avLst/>
          </a:prstGeom>
        </p:spPr>
      </p:pic>
      <p:pic>
        <p:nvPicPr>
          <p:cNvPr id="161" name="그래픽 5">
            <a:extLst>
              <a:ext uri="{FF2B5EF4-FFF2-40B4-BE49-F238E27FC236}">
                <a16:creationId xmlns:a16="http://schemas.microsoft.com/office/drawing/2014/main" id="{6AC937A3-A7A2-8B57-8438-FFDDA681D7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2810" y="3613414"/>
            <a:ext cx="327600" cy="327600"/>
          </a:xfrm>
          <a:prstGeom prst="rect">
            <a:avLst/>
          </a:prstGeom>
        </p:spPr>
      </p:pic>
      <p:pic>
        <p:nvPicPr>
          <p:cNvPr id="162" name="그래픽 5">
            <a:extLst>
              <a:ext uri="{FF2B5EF4-FFF2-40B4-BE49-F238E27FC236}">
                <a16:creationId xmlns:a16="http://schemas.microsoft.com/office/drawing/2014/main" id="{6AC937A3-A7A2-8B57-8438-FFDDA681D7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2810" y="4975201"/>
            <a:ext cx="327600" cy="327600"/>
          </a:xfrm>
          <a:prstGeom prst="rect">
            <a:avLst/>
          </a:prstGeom>
        </p:spPr>
      </p:pic>
      <p:sp>
        <p:nvSpPr>
          <p:cNvPr id="166" name="TextBox 165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7" y="2360002"/>
            <a:ext cx="3605154" cy="997196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ESG</a:t>
            </a: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경영체계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고도화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전략적 조직</a:t>
            </a: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인력 운영 지속 혁신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ICT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지원 및 정보보호체계 고도화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8" y="3931917"/>
            <a:ext cx="3377528" cy="997196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동반성장 및 사회공헌활동 강화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윤리</a:t>
            </a: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준법 </a:t>
            </a: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경영체계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확립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ko-KR" altLang="en-US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C64FBA8D-4BAC-4F39-9DB8-79A09EC1192E}"/>
              </a:ext>
            </a:extLst>
          </p:cNvPr>
          <p:cNvSpPr txBox="1"/>
          <p:nvPr/>
        </p:nvSpPr>
        <p:spPr>
          <a:xfrm>
            <a:off x="1144677" y="5271666"/>
            <a:ext cx="3728585" cy="997196"/>
          </a:xfrm>
          <a:prstGeom prst="rect">
            <a:avLst/>
          </a:prstGeom>
          <a:noFill/>
        </p:spPr>
        <p:txBody>
          <a:bodyPr wrap="none" lIns="0" tIns="0" rIns="0" bIns="0" anchor="t" anchorCtr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재무전망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및 리스크 관리 체계 강화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선진 인사관리체계 구축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신뢰</a:t>
            </a:r>
            <a:r>
              <a:rPr lang="en-US" altLang="ko-KR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·</a:t>
            </a:r>
            <a:r>
              <a:rPr lang="ko-KR" altLang="en-US" kern="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소통기반</a:t>
            </a:r>
            <a:r>
              <a:rPr lang="ko-KR" altLang="en-US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Arial" panose="020B0604020202020204" pitchFamily="34" charset="0"/>
              </a:rPr>
              <a:t> 조직문화 구현</a:t>
            </a:r>
            <a:endParaRPr lang="en-US" altLang="ko-KR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G마켓 산스 TTF Medium" panose="02000000000000000000" pitchFamily="2" charset="-127"/>
              <a:ea typeface="G마켓 산스 TTF Medium" panose="020000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7339036" y="2775588"/>
            <a:ext cx="1196160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en-US" altLang="ko-KR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A</a:t>
            </a:r>
            <a:r>
              <a:rPr lang="ko-KR" altLang="en-US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등급 유지</a:t>
            </a:r>
            <a:endParaRPr lang="en-US" altLang="ko-KR" dirty="0">
              <a:solidFill>
                <a:srgbClr val="052F55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5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'26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목표</a:t>
            </a:r>
          </a:p>
        </p:txBody>
      </p:sp>
      <p:grpSp>
        <p:nvGrpSpPr>
          <p:cNvPr id="178" name="그룹 177"/>
          <p:cNvGrpSpPr/>
          <p:nvPr/>
        </p:nvGrpSpPr>
        <p:grpSpPr>
          <a:xfrm>
            <a:off x="6417665" y="2696274"/>
            <a:ext cx="700060" cy="680247"/>
            <a:chOff x="6597212" y="2488456"/>
            <a:chExt cx="700060" cy="680247"/>
          </a:xfrm>
        </p:grpSpPr>
        <p:pic>
          <p:nvPicPr>
            <p:cNvPr id="179" name="그림 178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rgbClr val="EBE5F7">
                  <a:tint val="45000"/>
                  <a:satMod val="400000"/>
                </a:srgbClr>
              </a:duotone>
            </a:blip>
            <a:stretch>
              <a:fillRect/>
            </a:stretch>
          </p:blipFill>
          <p:spPr>
            <a:xfrm>
              <a:off x="6597212" y="2488456"/>
              <a:ext cx="700060" cy="680247"/>
            </a:xfrm>
            <a:prstGeom prst="rect">
              <a:avLst/>
            </a:prstGeom>
          </p:spPr>
        </p:pic>
        <p:sp>
          <p:nvSpPr>
            <p:cNvPr id="180" name="직사각형 179"/>
            <p:cNvSpPr/>
            <p:nvPr/>
          </p:nvSpPr>
          <p:spPr>
            <a:xfrm>
              <a:off x="6781972" y="2570181"/>
              <a:ext cx="457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>
                  <a:solidFill>
                    <a:schemeClr val="accent4"/>
                  </a:solidFill>
                </a:rPr>
                <a:t>A</a:t>
              </a:r>
              <a:r>
                <a:rPr lang="en-US" altLang="ko-KR" b="1" baseline="20000" dirty="0">
                  <a:solidFill>
                    <a:schemeClr val="accent4"/>
                  </a:solidFill>
                </a:rPr>
                <a:t>+</a:t>
              </a:r>
              <a:endParaRPr lang="ko-KR" altLang="en-US" b="1" baseline="20000" dirty="0">
                <a:solidFill>
                  <a:schemeClr val="accent4"/>
                </a:solidFill>
              </a:endParaRPr>
            </a:p>
          </p:txBody>
        </p:sp>
      </p:grpSp>
      <p:pic>
        <p:nvPicPr>
          <p:cNvPr id="182" name="그림 181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BE5F7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038561" y="2799276"/>
            <a:ext cx="685440" cy="531464"/>
          </a:xfrm>
          <a:prstGeom prst="rect">
            <a:avLst/>
          </a:prstGeom>
        </p:spPr>
      </p:pic>
      <p:sp>
        <p:nvSpPr>
          <p:cNvPr id="183" name="직사각형 182"/>
          <p:cNvSpPr/>
          <p:nvPr/>
        </p:nvSpPr>
        <p:spPr>
          <a:xfrm>
            <a:off x="9920568" y="2757232"/>
            <a:ext cx="1236236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ko-KR" altLang="en-US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최우수 등급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5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'26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목표</a:t>
            </a:r>
          </a:p>
        </p:txBody>
      </p:sp>
      <p:sp>
        <p:nvSpPr>
          <p:cNvPr id="189" name="직사각형 188"/>
          <p:cNvSpPr/>
          <p:nvPr/>
        </p:nvSpPr>
        <p:spPr>
          <a:xfrm>
            <a:off x="6261158" y="3296062"/>
            <a:ext cx="98616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* </a:t>
            </a:r>
            <a:r>
              <a:rPr lang="ko-KR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한국</a:t>
            </a:r>
            <a:r>
              <a:rPr lang="en-US" altLang="ko-KR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ESG</a:t>
            </a:r>
            <a:r>
              <a:rPr lang="ko-KR" alt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기준원</a:t>
            </a:r>
            <a:endParaRPr lang="ko-KR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</p:txBody>
      </p:sp>
      <p:sp>
        <p:nvSpPr>
          <p:cNvPr id="190" name="직사각형 189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130412" y="4066670"/>
            <a:ext cx="2603404" cy="813777"/>
          </a:xfrm>
          <a:prstGeom prst="rect">
            <a:avLst/>
          </a:prstGeom>
          <a:solidFill>
            <a:srgbClr val="F2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191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130412" y="3684770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9A7BD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재난안전관리</a:t>
            </a:r>
          </a:p>
        </p:txBody>
      </p:sp>
      <p:sp>
        <p:nvSpPr>
          <p:cNvPr id="192" name="직사각형 191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8857746" y="4066670"/>
            <a:ext cx="2603404" cy="813777"/>
          </a:xfrm>
          <a:prstGeom prst="rect">
            <a:avLst/>
          </a:prstGeom>
          <a:solidFill>
            <a:srgbClr val="F2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193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857746" y="3684770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9A7BD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지역사회 공헌</a:t>
            </a:r>
          </a:p>
        </p:txBody>
      </p:sp>
      <p:sp>
        <p:nvSpPr>
          <p:cNvPr id="194" name="직사각형 193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6149899" y="5410941"/>
            <a:ext cx="2603404" cy="813777"/>
          </a:xfrm>
          <a:prstGeom prst="rect">
            <a:avLst/>
          </a:prstGeom>
          <a:solidFill>
            <a:srgbClr val="F2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195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6149899" y="5029041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9A7BD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spc="-50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협력사</a:t>
            </a:r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 </a:t>
            </a:r>
            <a:r>
              <a:rPr lang="ko-KR" altLang="en-US" b="1" spc="-50" dirty="0" err="1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소통지수</a:t>
            </a:r>
            <a:endParaRPr lang="ko-KR" altLang="en-US" b="1" spc="-50" dirty="0">
              <a:ln>
                <a:solidFill>
                  <a:srgbClr val="2C6AB6">
                    <a:alpha val="0"/>
                  </a:srgbClr>
                </a:solidFill>
              </a:ln>
              <a:solidFill>
                <a:srgbClr val="6358B8"/>
              </a:solidFill>
              <a:latin typeface="페이북 ExtraBold" panose="00000800000000000000" pitchFamily="2" charset="-127"/>
              <a:ea typeface="페이북 ExtraBold" panose="00000800000000000000" pitchFamily="2" charset="-127"/>
            </a:endParaRPr>
          </a:p>
        </p:txBody>
      </p:sp>
      <p:sp>
        <p:nvSpPr>
          <p:cNvPr id="196" name="직사각형 195">
            <a:extLst>
              <a:ext uri="{FF2B5EF4-FFF2-40B4-BE49-F238E27FC236}">
                <a16:creationId xmlns:a16="http://schemas.microsoft.com/office/drawing/2014/main" id="{CF01B860-147C-04BA-9E32-3FCF8CC8B112}"/>
              </a:ext>
            </a:extLst>
          </p:cNvPr>
          <p:cNvSpPr/>
          <p:nvPr/>
        </p:nvSpPr>
        <p:spPr>
          <a:xfrm>
            <a:off x="8877233" y="5410941"/>
            <a:ext cx="2603404" cy="813777"/>
          </a:xfrm>
          <a:prstGeom prst="rect">
            <a:avLst/>
          </a:prstGeom>
          <a:solidFill>
            <a:srgbClr val="F2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페이북 Bold" panose="00000800000000000000" pitchFamily="2" charset="-127"/>
              <a:ea typeface="페이북 Bold" panose="00000800000000000000" pitchFamily="2" charset="-127"/>
            </a:endParaRPr>
          </a:p>
        </p:txBody>
      </p:sp>
      <p:sp>
        <p:nvSpPr>
          <p:cNvPr id="197" name="사각형: 둥근 모서리 213">
            <a:extLst>
              <a:ext uri="{FF2B5EF4-FFF2-40B4-BE49-F238E27FC236}">
                <a16:creationId xmlns:a16="http://schemas.microsoft.com/office/drawing/2014/main" id="{7BE668FE-FC4D-D391-26D3-2C09F535CCA8}"/>
              </a:ext>
            </a:extLst>
          </p:cNvPr>
          <p:cNvSpPr/>
          <p:nvPr/>
        </p:nvSpPr>
        <p:spPr bwMode="ltGray">
          <a:xfrm>
            <a:off x="8877233" y="5029041"/>
            <a:ext cx="2603404" cy="413169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9A7BD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b="1" spc="-50" dirty="0">
                <a:ln>
                  <a:solidFill>
                    <a:srgbClr val="2C6AB6">
                      <a:alpha val="0"/>
                    </a:srgbClr>
                  </a:solidFill>
                </a:ln>
                <a:solidFill>
                  <a:srgbClr val="6358B8"/>
                </a:solidFill>
                <a:latin typeface="페이북 ExtraBold" panose="00000800000000000000" pitchFamily="2" charset="-127"/>
                <a:ea typeface="페이북 ExtraBold" panose="00000800000000000000" pitchFamily="2" charset="-127"/>
              </a:rPr>
              <a:t>한기문화지수</a:t>
            </a:r>
          </a:p>
        </p:txBody>
      </p:sp>
      <p:sp>
        <p:nvSpPr>
          <p:cNvPr id="174" name="직사각형 173"/>
          <p:cNvSpPr/>
          <p:nvPr/>
        </p:nvSpPr>
        <p:spPr>
          <a:xfrm>
            <a:off x="7387682" y="4237403"/>
            <a:ext cx="108234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ko-KR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중대사고 발생</a:t>
            </a:r>
            <a:endParaRPr lang="en-US" altLang="ko-KR" sz="13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ZERO</a:t>
            </a:r>
          </a:p>
        </p:txBody>
      </p:sp>
      <p:pic>
        <p:nvPicPr>
          <p:cNvPr id="181" name="그림 180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EBE5F7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417665" y="4192567"/>
            <a:ext cx="663497" cy="597147"/>
          </a:xfrm>
          <a:prstGeom prst="rect">
            <a:avLst/>
          </a:prstGeom>
        </p:spPr>
      </p:pic>
      <p:sp>
        <p:nvSpPr>
          <p:cNvPr id="186" name="직사각형 185"/>
          <p:cNvSpPr/>
          <p:nvPr/>
        </p:nvSpPr>
        <p:spPr>
          <a:xfrm>
            <a:off x="8971695" y="4105105"/>
            <a:ext cx="1154482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지역현안 </a:t>
            </a:r>
            <a:r>
              <a:rPr lang="ko-KR" alt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해결형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사회공헌 횟수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4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47</a:t>
            </a:r>
            <a:r>
              <a:rPr lang="ko-KR" altLang="en-US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건</a:t>
            </a:r>
          </a:p>
        </p:txBody>
      </p:sp>
      <p:sp>
        <p:nvSpPr>
          <p:cNvPr id="187" name="직사각형 186"/>
          <p:cNvSpPr/>
          <p:nvPr/>
        </p:nvSpPr>
        <p:spPr>
          <a:xfrm>
            <a:off x="10115936" y="4105105"/>
            <a:ext cx="1249060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지역물품우선구매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ko-KR" alt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지역상품권</a:t>
            </a:r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 구매</a:t>
            </a:r>
            <a:endParaRPr lang="en-US" altLang="ko-KR" sz="12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4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179</a:t>
            </a:r>
            <a:r>
              <a:rPr lang="ko-KR" altLang="en-US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억원</a:t>
            </a:r>
          </a:p>
        </p:txBody>
      </p:sp>
      <p:pic>
        <p:nvPicPr>
          <p:cNvPr id="175" name="그림 174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EBE5F7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417665" y="5487040"/>
            <a:ext cx="639905" cy="652965"/>
          </a:xfrm>
          <a:prstGeom prst="rect">
            <a:avLst/>
          </a:prstGeom>
          <a:solidFill>
            <a:srgbClr val="F2E8FF"/>
          </a:solidFill>
        </p:spPr>
      </p:pic>
      <p:sp>
        <p:nvSpPr>
          <p:cNvPr id="177" name="직사각형 176"/>
          <p:cNvSpPr/>
          <p:nvPr/>
        </p:nvSpPr>
        <p:spPr>
          <a:xfrm>
            <a:off x="10228175" y="5533382"/>
            <a:ext cx="793807" cy="600164"/>
          </a:xfrm>
          <a:prstGeom prst="rect">
            <a:avLst/>
          </a:prstGeom>
        </p:spPr>
        <p:txBody>
          <a:bodyPr wrap="none" anchor="b" anchorCtr="0">
            <a:spAutoFit/>
          </a:bodyPr>
          <a:lstStyle/>
          <a:p>
            <a:pPr algn="ctr" fontAlgn="ctr"/>
            <a:r>
              <a:rPr lang="en-US" altLang="ko-KR" spc="-15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86.8</a:t>
            </a:r>
            <a:r>
              <a:rPr lang="ko-KR" altLang="en-US" spc="-15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점</a:t>
            </a:r>
            <a:endParaRPr lang="en-US" altLang="ko-KR" spc="-150" dirty="0">
              <a:solidFill>
                <a:srgbClr val="052F55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4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'26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목표</a:t>
            </a:r>
          </a:p>
        </p:txBody>
      </p:sp>
      <p:sp>
        <p:nvSpPr>
          <p:cNvPr id="185" name="직사각형 184"/>
          <p:cNvSpPr/>
          <p:nvPr/>
        </p:nvSpPr>
        <p:spPr>
          <a:xfrm>
            <a:off x="7456888" y="5539841"/>
            <a:ext cx="793807" cy="600164"/>
          </a:xfrm>
          <a:prstGeom prst="rect">
            <a:avLst/>
          </a:prstGeom>
        </p:spPr>
        <p:txBody>
          <a:bodyPr wrap="none" anchor="b" anchorCtr="0">
            <a:spAutoFit/>
          </a:bodyPr>
          <a:lstStyle/>
          <a:p>
            <a:pPr algn="ctr" fontAlgn="ctr"/>
            <a:r>
              <a:rPr lang="en-US" altLang="ko-KR" spc="-15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86.8</a:t>
            </a:r>
            <a:r>
              <a:rPr lang="ko-KR" altLang="en-US" spc="-150" dirty="0">
                <a:solidFill>
                  <a:srgbClr val="052F55"/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점</a:t>
            </a:r>
            <a:endParaRPr lang="en-US" altLang="ko-KR" spc="-150" dirty="0">
              <a:solidFill>
                <a:srgbClr val="052F55"/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endParaRPr lang="en-US" altLang="ko-KR" sz="400" dirty="0"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 fontAlgn="ctr"/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'26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목표</a:t>
            </a:r>
          </a:p>
        </p:txBody>
      </p:sp>
      <p:pic>
        <p:nvPicPr>
          <p:cNvPr id="188" name="그림 187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EBE5F7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038561" y="5539281"/>
            <a:ext cx="730959" cy="600724"/>
          </a:xfrm>
          <a:prstGeom prst="rect">
            <a:avLst/>
          </a:prstGeom>
          <a:solidFill>
            <a:srgbClr val="F2E8FF"/>
          </a:solidFill>
        </p:spPr>
      </p:pic>
    </p:spTree>
    <p:extLst>
      <p:ext uri="{BB962C8B-B14F-4D97-AF65-F5344CB8AC3E}">
        <p14:creationId xmlns:p14="http://schemas.microsoft.com/office/powerpoint/2010/main" val="273457905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DE9B63-6F0B-BDF3-58E4-60A1DBF8B92C}"/>
              </a:ext>
            </a:extLst>
          </p:cNvPr>
          <p:cNvSpPr txBox="1"/>
          <p:nvPr/>
        </p:nvSpPr>
        <p:spPr>
          <a:xfrm>
            <a:off x="1504159" y="171472"/>
            <a:ext cx="2345194" cy="55399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rgbClr val="0098CD"/>
                    </a:gs>
                    <a:gs pos="100000">
                      <a:srgbClr val="04B89A"/>
                    </a:gs>
                  </a:gsLst>
                  <a:lin ang="0" scaled="1"/>
                  <a:tileRect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평가 및 환류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AA3A8B-035B-2E17-E9D1-6BDE136213D6}"/>
              </a:ext>
            </a:extLst>
          </p:cNvPr>
          <p:cNvSpPr txBox="1"/>
          <p:nvPr/>
        </p:nvSpPr>
        <p:spPr>
          <a:xfrm>
            <a:off x="580900" y="94533"/>
            <a:ext cx="671979" cy="707886"/>
          </a:xfrm>
          <a:prstGeom prst="rect">
            <a:avLst/>
          </a:prstGeom>
          <a:noFill/>
        </p:spPr>
        <p:txBody>
          <a:bodyPr wrap="none" anchor="ctr" anchorCtr="0">
            <a:spAutoFit/>
          </a:bodyPr>
          <a:lstStyle/>
          <a:p>
            <a:pPr algn="ctr"/>
            <a:r>
              <a:rPr lang="en-US" altLang="ko-KR" sz="40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Arial" panose="020B0604020202020204" pitchFamily="34" charset="0"/>
              </a:rPr>
              <a:t>Ⅳ</a:t>
            </a:r>
            <a:endParaRPr lang="ko-KR" altLang="en-US" sz="4000" spc="-50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graphicFrame>
        <p:nvGraphicFramePr>
          <p:cNvPr id="139" name="표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533130"/>
              </p:ext>
            </p:extLst>
          </p:nvPr>
        </p:nvGraphicFramePr>
        <p:xfrm>
          <a:off x="766763" y="1676397"/>
          <a:ext cx="10658479" cy="42433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6787">
                  <a:extLst>
                    <a:ext uri="{9D8B030D-6E8A-4147-A177-3AD203B41FA5}">
                      <a16:colId xmlns:a16="http://schemas.microsoft.com/office/drawing/2014/main" val="4229248848"/>
                    </a:ext>
                  </a:extLst>
                </a:gridCol>
                <a:gridCol w="1513248">
                  <a:extLst>
                    <a:ext uri="{9D8B030D-6E8A-4147-A177-3AD203B41FA5}">
                      <a16:colId xmlns:a16="http://schemas.microsoft.com/office/drawing/2014/main" val="2989526937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4279515172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3017638144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4224833251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3055892288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4005695611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1094675021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1142386806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163543416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2534222561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3933321984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1950843598"/>
                    </a:ext>
                  </a:extLst>
                </a:gridCol>
                <a:gridCol w="681537">
                  <a:extLst>
                    <a:ext uri="{9D8B030D-6E8A-4147-A177-3AD203B41FA5}">
                      <a16:colId xmlns:a16="http://schemas.microsoft.com/office/drawing/2014/main" val="1514773421"/>
                    </a:ext>
                  </a:extLst>
                </a:gridCol>
              </a:tblGrid>
              <a:tr h="385763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구분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solidFill>
                      <a:srgbClr val="077FB5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1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분기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solidFill>
                      <a:srgbClr val="077FB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2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분기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solidFill>
                      <a:srgbClr val="077FB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3</a:t>
                      </a:r>
                      <a:r>
                        <a:rPr lang="ko-KR" altLang="en-US" sz="1300" u="none" strike="noStrike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분기</a:t>
                      </a:r>
                      <a:endParaRPr lang="ko-KR" altLang="en-US" sz="1300" b="0" i="0" u="none" strike="noStrike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solidFill>
                      <a:srgbClr val="077FB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4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분기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solidFill>
                      <a:srgbClr val="077FB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370223"/>
                  </a:ext>
                </a:extLst>
              </a:tr>
              <a:tr h="38576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1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2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3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4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5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6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7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8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9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10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11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12</a:t>
                      </a:r>
                      <a:r>
                        <a:rPr lang="ko-KR" altLang="en-US" sz="1300" u="none" strike="noStrike" dirty="0">
                          <a:solidFill>
                            <a:schemeClr val="bg1"/>
                          </a:solidFill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</a:t>
                      </a:r>
                      <a:endParaRPr lang="ko-KR" alt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AAD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2476545"/>
                  </a:ext>
                </a:extLst>
              </a:tr>
              <a:tr h="38576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경영목표</a:t>
                      </a:r>
                      <a:endParaRPr lang="en-US" altLang="ko-KR" sz="1300" u="none" strike="noStrike" dirty="0"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보고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 err="1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기재부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9997346"/>
                  </a:ext>
                </a:extLst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이사회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4884333"/>
                  </a:ext>
                </a:extLst>
              </a:tr>
              <a:tr h="38576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경영관리회의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연간업무보고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8473770"/>
                  </a:ext>
                </a:extLst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월간경영회의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9204346"/>
                  </a:ext>
                </a:extLst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사업본부회의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주</a:t>
                      </a:r>
                      <a:r>
                        <a:rPr lang="en-US" altLang="ko-KR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1</a:t>
                      </a:r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회</a:t>
                      </a:r>
                      <a:r>
                        <a:rPr lang="en-US" altLang="ko-KR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(</a:t>
                      </a:r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본부장 주재</a:t>
                      </a:r>
                      <a:r>
                        <a:rPr lang="en-US" altLang="ko-KR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, </a:t>
                      </a:r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주요사업 </a:t>
                      </a:r>
                      <a:r>
                        <a:rPr lang="en-US" altLang="ko-KR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PM </a:t>
                      </a:r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및 부서장 참석</a:t>
                      </a:r>
                      <a:r>
                        <a:rPr lang="en-US" altLang="ko-KR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)</a:t>
                      </a:r>
                      <a:endParaRPr lang="en-US" altLang="ko-KR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0248605"/>
                  </a:ext>
                </a:extLst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사업개발회의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077565"/>
                  </a:ext>
                </a:extLst>
              </a:tr>
              <a:tr h="38576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성과평가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기관 경영평가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9851075"/>
                  </a:ext>
                </a:extLst>
              </a:tr>
              <a:tr h="7715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내부 </a:t>
                      </a:r>
                      <a:r>
                        <a:rPr lang="ko-KR" altLang="en-US" sz="1300" u="none" strike="noStrike" dirty="0" err="1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조직평가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b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</a:br>
                      <a:r>
                        <a:rPr lang="en-US" altLang="ko-KR" sz="11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부서</a:t>
                      </a:r>
                      <a:r>
                        <a:rPr lang="en-US" altLang="ko-KR" sz="11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●</a:t>
                      </a:r>
                      <a:b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</a:br>
                      <a:r>
                        <a:rPr lang="en-US" altLang="ko-KR" sz="11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본부</a:t>
                      </a:r>
                      <a:r>
                        <a:rPr lang="en-US" altLang="ko-KR" sz="11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u="none" strike="noStrike" dirty="0">
                          <a:effectLst/>
                          <a:latin typeface="나눔스퀘어_ac ExtraBold" panose="020B0600000101010101" pitchFamily="50" charset="-127"/>
                          <a:ea typeface="나눔스퀘어_ac ExtraBold" panose="020B0600000101010101" pitchFamily="50" charset="-127"/>
                        </a:rPr>
                        <a:t>　</a:t>
                      </a:r>
                      <a:endParaRPr lang="ko-KR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나눔스퀘어_ac ExtraBold" panose="020B0600000101010101" pitchFamily="50" charset="-127"/>
                        <a:ea typeface="나눔스퀘어_ac ExtraBold" panose="020B0600000101010101" pitchFamily="50" charset="-127"/>
                      </a:endParaRPr>
                    </a:p>
                  </a:txBody>
                  <a:tcPr marL="9333" marR="9333" marT="933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6451821"/>
                  </a:ext>
                </a:extLst>
              </a:tr>
            </a:tbl>
          </a:graphicData>
        </a:graphic>
      </p:graphicFrame>
      <p:sp>
        <p:nvSpPr>
          <p:cNvPr id="140" name="TextBox 139">
            <a:extLst>
              <a:ext uri="{FF2B5EF4-FFF2-40B4-BE49-F238E27FC236}">
                <a16:creationId xmlns:a16="http://schemas.microsoft.com/office/drawing/2014/main" id="{60BB1392-14C0-4EB9-87CE-95C0FFF219A1}"/>
              </a:ext>
            </a:extLst>
          </p:cNvPr>
          <p:cNvSpPr txBox="1"/>
          <p:nvPr/>
        </p:nvSpPr>
        <p:spPr>
          <a:xfrm>
            <a:off x="766763" y="1124602"/>
            <a:ext cx="3953041" cy="3847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lvl="0">
              <a:defRPr/>
            </a:pPr>
            <a:r>
              <a:rPr lang="ko-KR" altLang="en-US" sz="2500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_ac ExtraBold" panose="020B0600000101010101" pitchFamily="50" charset="-127"/>
                <a:ea typeface="나눔스퀘어_ac ExtraBold" panose="020B0600000101010101" pitchFamily="50" charset="-127"/>
                <a:cs typeface="Arial" panose="020B0604020202020204" pitchFamily="34" charset="0"/>
              </a:rPr>
              <a:t>이행실적 주기적 점검 및 환류</a:t>
            </a:r>
            <a:endParaRPr lang="en-US" altLang="ko-KR" sz="2500" kern="0" spc="-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나눔스퀘어_ac ExtraBold" panose="020B0600000101010101" pitchFamily="50" charset="-127"/>
              <a:ea typeface="나눔스퀘어_ac ExtraBold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844673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98CD"/>
            </a:gs>
            <a:gs pos="100000">
              <a:srgbClr val="04B89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0FFBE57-A964-0800-B076-AB6D2569E2F0}"/>
              </a:ext>
            </a:extLst>
          </p:cNvPr>
          <p:cNvSpPr txBox="1"/>
          <p:nvPr/>
        </p:nvSpPr>
        <p:spPr>
          <a:xfrm>
            <a:off x="6792550" y="2665044"/>
            <a:ext cx="45898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normalizeH="0" baseline="0" noProof="0" dirty="0">
                <a:ln w="9525"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2026 </a:t>
            </a:r>
            <a:r>
              <a:rPr kumimoji="0" lang="ko-KR" altLang="en-US" sz="2000" b="1" i="0" u="none" strike="noStrike" kern="1200" cap="none" normalizeH="0" baseline="0" noProof="0" dirty="0">
                <a:ln w="9525"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G마켓 산스 TTF Light" panose="02000000000000000000" pitchFamily="2" charset="-127"/>
                <a:ea typeface="G마켓 산스 TTF Light" panose="02000000000000000000" pitchFamily="2" charset="-127"/>
              </a:rPr>
              <a:t>경영목표</a:t>
            </a:r>
            <a:endParaRPr kumimoji="0" lang="en-US" altLang="ko-KR" sz="2000" b="1" i="0" u="none" strike="noStrike" kern="1200" cap="none" normalizeH="0" baseline="0" noProof="0" dirty="0">
              <a:ln w="9525"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white"/>
              </a:solidFill>
              <a:effectLst/>
              <a:uLnTx/>
              <a:uFillTx/>
              <a:latin typeface="G마켓 산스 TTF Light" panose="02000000000000000000" pitchFamily="2" charset="-127"/>
              <a:ea typeface="G마켓 산스 TTF Light" panose="02000000000000000000" pitchFamily="2" charset="-127"/>
            </a:endParaRP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A64E51DE-7B15-E5B7-3AD4-6D3A17800C17}"/>
              </a:ext>
            </a:extLst>
          </p:cNvPr>
          <p:cNvGrpSpPr/>
          <p:nvPr/>
        </p:nvGrpSpPr>
        <p:grpSpPr>
          <a:xfrm>
            <a:off x="-515061" y="-2879712"/>
            <a:ext cx="6016623" cy="12623804"/>
            <a:chOff x="1744229" y="-137826"/>
            <a:chExt cx="3672131" cy="7368138"/>
          </a:xfrm>
        </p:grpSpPr>
        <p:sp>
          <p:nvSpPr>
            <p:cNvPr id="54" name="이등변 삼각형 53">
              <a:extLst>
                <a:ext uri="{FF2B5EF4-FFF2-40B4-BE49-F238E27FC236}">
                  <a16:creationId xmlns:a16="http://schemas.microsoft.com/office/drawing/2014/main" id="{180C4FC9-CDBC-534B-5C43-9B3F4632661F}"/>
                </a:ext>
              </a:extLst>
            </p:cNvPr>
            <p:cNvSpPr/>
            <p:nvPr/>
          </p:nvSpPr>
          <p:spPr>
            <a:xfrm rot="5400000">
              <a:off x="-103774" y="1710177"/>
              <a:ext cx="7368138" cy="3672131"/>
            </a:xfrm>
            <a:prstGeom prst="triangle">
              <a:avLst/>
            </a:prstGeom>
            <a:solidFill>
              <a:srgbClr val="C1EFFF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페이북 Medium" panose="00000600000000000000" pitchFamily="2" charset="-127"/>
                <a:ea typeface="페이북 Medium" panose="00000600000000000000" pitchFamily="2" charset="-127"/>
                <a:cs typeface="+mn-cs"/>
              </a:endParaRPr>
            </a:p>
          </p:txBody>
        </p:sp>
        <p:sp>
          <p:nvSpPr>
            <p:cNvPr id="55" name="이등변 삼각형 17">
              <a:extLst>
                <a:ext uri="{FF2B5EF4-FFF2-40B4-BE49-F238E27FC236}">
                  <a16:creationId xmlns:a16="http://schemas.microsoft.com/office/drawing/2014/main" id="{DCD45C62-8E44-0D8B-0490-48FB59439261}"/>
                </a:ext>
              </a:extLst>
            </p:cNvPr>
            <p:cNvSpPr/>
            <p:nvPr/>
          </p:nvSpPr>
          <p:spPr>
            <a:xfrm rot="5400000">
              <a:off x="678999" y="2034045"/>
              <a:ext cx="5950306" cy="3020676"/>
            </a:xfrm>
            <a:custGeom>
              <a:avLst/>
              <a:gdLst>
                <a:gd name="connsiteX0" fmla="*/ 0 w 10194638"/>
                <a:gd name="connsiteY0" fmla="*/ 4949242 h 4949242"/>
                <a:gd name="connsiteX1" fmla="*/ 5097319 w 10194638"/>
                <a:gd name="connsiteY1" fmla="*/ 0 h 4949242"/>
                <a:gd name="connsiteX2" fmla="*/ 10194638 w 10194638"/>
                <a:gd name="connsiteY2" fmla="*/ 4949242 h 4949242"/>
                <a:gd name="connsiteX3" fmla="*/ 0 w 10194638"/>
                <a:gd name="connsiteY3" fmla="*/ 4949242 h 4949242"/>
                <a:gd name="connsiteX0" fmla="*/ 0 w 10194638"/>
                <a:gd name="connsiteY0" fmla="*/ 4949242 h 4961944"/>
                <a:gd name="connsiteX1" fmla="*/ 5097319 w 10194638"/>
                <a:gd name="connsiteY1" fmla="*/ 0 h 4961944"/>
                <a:gd name="connsiteX2" fmla="*/ 10194638 w 10194638"/>
                <a:gd name="connsiteY2" fmla="*/ 4949242 h 4961944"/>
                <a:gd name="connsiteX3" fmla="*/ 5106537 w 10194638"/>
                <a:gd name="connsiteY3" fmla="*/ 4961944 h 4961944"/>
                <a:gd name="connsiteX4" fmla="*/ 0 w 10194638"/>
                <a:gd name="connsiteY4" fmla="*/ 4949242 h 4961944"/>
                <a:gd name="connsiteX0" fmla="*/ 0 w 10194638"/>
                <a:gd name="connsiteY0" fmla="*/ 4949242 h 4949242"/>
                <a:gd name="connsiteX1" fmla="*/ 5097319 w 10194638"/>
                <a:gd name="connsiteY1" fmla="*/ 0 h 4949242"/>
                <a:gd name="connsiteX2" fmla="*/ 10194638 w 10194638"/>
                <a:gd name="connsiteY2" fmla="*/ 4949242 h 4949242"/>
                <a:gd name="connsiteX3" fmla="*/ 5170040 w 10194638"/>
                <a:gd name="connsiteY3" fmla="*/ 3298244 h 4949242"/>
                <a:gd name="connsiteX4" fmla="*/ 0 w 10194638"/>
                <a:gd name="connsiteY4" fmla="*/ 4949242 h 4949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94638" h="4949242">
                  <a:moveTo>
                    <a:pt x="0" y="4949242"/>
                  </a:moveTo>
                  <a:lnTo>
                    <a:pt x="5097319" y="0"/>
                  </a:lnTo>
                  <a:lnTo>
                    <a:pt x="10194638" y="4949242"/>
                  </a:lnTo>
                  <a:lnTo>
                    <a:pt x="5170040" y="3298244"/>
                  </a:lnTo>
                  <a:lnTo>
                    <a:pt x="0" y="4949242"/>
                  </a:lnTo>
                  <a:close/>
                </a:path>
              </a:pathLst>
            </a:custGeom>
            <a:solidFill>
              <a:srgbClr val="C1EFFF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페이북 Medium" panose="00000600000000000000" pitchFamily="2" charset="-127"/>
                <a:ea typeface="페이북 Medium" panose="00000600000000000000" pitchFamily="2" charset="-127"/>
                <a:cs typeface="+mn-cs"/>
              </a:endParaRPr>
            </a:p>
          </p:txBody>
        </p:sp>
      </p:grpSp>
      <p:sp>
        <p:nvSpPr>
          <p:cNvPr id="46" name="직사각형 2">
            <a:extLst>
              <a:ext uri="{FF2B5EF4-FFF2-40B4-BE49-F238E27FC236}">
                <a16:creationId xmlns:a16="http://schemas.microsoft.com/office/drawing/2014/main" id="{03619500-9ED7-DF0B-540F-BA118D6A4B17}"/>
              </a:ext>
            </a:extLst>
          </p:cNvPr>
          <p:cNvSpPr/>
          <p:nvPr/>
        </p:nvSpPr>
        <p:spPr>
          <a:xfrm rot="2700000">
            <a:off x="209030" y="1653757"/>
            <a:ext cx="2569537" cy="6385741"/>
          </a:xfrm>
          <a:custGeom>
            <a:avLst/>
            <a:gdLst>
              <a:gd name="connsiteX0" fmla="*/ 0 w 2569537"/>
              <a:gd name="connsiteY0" fmla="*/ 0 h 6385741"/>
              <a:gd name="connsiteX1" fmla="*/ 2569537 w 2569537"/>
              <a:gd name="connsiteY1" fmla="*/ 0 h 6385741"/>
              <a:gd name="connsiteX2" fmla="*/ 2569537 w 2569537"/>
              <a:gd name="connsiteY2" fmla="*/ 6385741 h 6385741"/>
              <a:gd name="connsiteX3" fmla="*/ 0 w 2569537"/>
              <a:gd name="connsiteY3" fmla="*/ 6385741 h 6385741"/>
              <a:gd name="connsiteX4" fmla="*/ 0 w 2569537"/>
              <a:gd name="connsiteY4" fmla="*/ 0 h 6385741"/>
              <a:gd name="connsiteX0" fmla="*/ 0 w 2569537"/>
              <a:gd name="connsiteY0" fmla="*/ 0 h 6385741"/>
              <a:gd name="connsiteX1" fmla="*/ 2547086 w 2569537"/>
              <a:gd name="connsiteY1" fmla="*/ 94293 h 6385741"/>
              <a:gd name="connsiteX2" fmla="*/ 2569537 w 2569537"/>
              <a:gd name="connsiteY2" fmla="*/ 6385741 h 6385741"/>
              <a:gd name="connsiteX3" fmla="*/ 0 w 2569537"/>
              <a:gd name="connsiteY3" fmla="*/ 6385741 h 6385741"/>
              <a:gd name="connsiteX4" fmla="*/ 0 w 2569537"/>
              <a:gd name="connsiteY4" fmla="*/ 0 h 6385741"/>
              <a:gd name="connsiteX0" fmla="*/ 0 w 2569537"/>
              <a:gd name="connsiteY0" fmla="*/ 0 h 6385741"/>
              <a:gd name="connsiteX1" fmla="*/ 2565048 w 2569537"/>
              <a:gd name="connsiteY1" fmla="*/ 76332 h 6385741"/>
              <a:gd name="connsiteX2" fmla="*/ 2569537 w 2569537"/>
              <a:gd name="connsiteY2" fmla="*/ 6385741 h 6385741"/>
              <a:gd name="connsiteX3" fmla="*/ 0 w 2569537"/>
              <a:gd name="connsiteY3" fmla="*/ 6385741 h 6385741"/>
              <a:gd name="connsiteX4" fmla="*/ 0 w 2569537"/>
              <a:gd name="connsiteY4" fmla="*/ 0 h 638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9537" h="6385741">
                <a:moveTo>
                  <a:pt x="0" y="0"/>
                </a:moveTo>
                <a:lnTo>
                  <a:pt x="2565048" y="76332"/>
                </a:lnTo>
                <a:cubicBezTo>
                  <a:pt x="2572532" y="2173481"/>
                  <a:pt x="2562053" y="4288592"/>
                  <a:pt x="2569537" y="6385741"/>
                </a:cubicBezTo>
                <a:lnTo>
                  <a:pt x="0" y="6385741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8000">
                <a:srgbClr val="0085B4"/>
              </a:gs>
              <a:gs pos="100000">
                <a:srgbClr val="04B89A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페이북 Medium" panose="00000600000000000000" pitchFamily="2" charset="-127"/>
              <a:ea typeface="페이북 Medium" panose="00000600000000000000" pitchFamily="2" charset="-127"/>
              <a:cs typeface="+mn-cs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E299B570-1663-8B24-5141-12270F7AE9C0}"/>
              </a:ext>
            </a:extLst>
          </p:cNvPr>
          <p:cNvGrpSpPr/>
          <p:nvPr/>
        </p:nvGrpSpPr>
        <p:grpSpPr>
          <a:xfrm>
            <a:off x="5153423" y="2396786"/>
            <a:ext cx="1447403" cy="1636729"/>
            <a:chOff x="11059476" y="223439"/>
            <a:chExt cx="6385741" cy="7221019"/>
          </a:xfrm>
          <a:solidFill>
            <a:schemeClr val="bg1">
              <a:alpha val="16000"/>
            </a:schemeClr>
          </a:solidFill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181F5B0B-C4A6-92A8-369E-95D935E74D63}"/>
                </a:ext>
              </a:extLst>
            </p:cNvPr>
            <p:cNvSpPr/>
            <p:nvPr/>
          </p:nvSpPr>
          <p:spPr>
            <a:xfrm rot="2700000">
              <a:off x="12973405" y="2972645"/>
              <a:ext cx="2557884" cy="6385741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페이북 Medium" panose="00000600000000000000" pitchFamily="2" charset="-127"/>
                <a:ea typeface="페이북 Medium" panose="00000600000000000000" pitchFamily="2" charset="-127"/>
              </a:endParaRPr>
            </a:p>
          </p:txBody>
        </p:sp>
        <p:sp>
          <p:nvSpPr>
            <p:cNvPr id="53" name="직사각형 52">
              <a:extLst>
                <a:ext uri="{FF2B5EF4-FFF2-40B4-BE49-F238E27FC236}">
                  <a16:creationId xmlns:a16="http://schemas.microsoft.com/office/drawing/2014/main" id="{45813D28-9035-4403-3C16-DB3B5BF223F4}"/>
                </a:ext>
              </a:extLst>
            </p:cNvPr>
            <p:cNvSpPr/>
            <p:nvPr/>
          </p:nvSpPr>
          <p:spPr>
            <a:xfrm rot="8100000" flipH="1">
              <a:off x="12982368" y="223439"/>
              <a:ext cx="2557884" cy="6411121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페이북 Medium" panose="00000600000000000000" pitchFamily="2" charset="-127"/>
                <a:ea typeface="페이북 Medium" panose="00000600000000000000" pitchFamily="2" charset="-127"/>
                <a:cs typeface="+mn-cs"/>
              </a:endParaRPr>
            </a:p>
          </p:txBody>
        </p:sp>
      </p:grpSp>
      <p:pic>
        <p:nvPicPr>
          <p:cNvPr id="49" name="그림 48" descr="텍스트, 사람, 게임이(가) 표시된 사진&#10;&#10;자동 생성된 설명">
            <a:extLst>
              <a:ext uri="{FF2B5EF4-FFF2-40B4-BE49-F238E27FC236}">
                <a16:creationId xmlns:a16="http://schemas.microsoft.com/office/drawing/2014/main" id="{43685122-F510-C5B4-16FA-E24A2578CC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/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5" t="501" r="24540" b="7022"/>
          <a:stretch/>
        </p:blipFill>
        <p:spPr>
          <a:xfrm>
            <a:off x="-1614324" y="-1108572"/>
            <a:ext cx="6342044" cy="6342045"/>
          </a:xfrm>
          <a:custGeom>
            <a:avLst/>
            <a:gdLst>
              <a:gd name="connsiteX0" fmla="*/ 1808697 w 6342044"/>
              <a:gd name="connsiteY0" fmla="*/ 0 h 6342045"/>
              <a:gd name="connsiteX1" fmla="*/ 6342044 w 6342044"/>
              <a:gd name="connsiteY1" fmla="*/ 4533348 h 6342045"/>
              <a:gd name="connsiteX2" fmla="*/ 4533347 w 6342044"/>
              <a:gd name="connsiteY2" fmla="*/ 6342045 h 6342045"/>
              <a:gd name="connsiteX3" fmla="*/ 0 w 6342044"/>
              <a:gd name="connsiteY3" fmla="*/ 1808698 h 6342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42044" h="6342045">
                <a:moveTo>
                  <a:pt x="1808697" y="0"/>
                </a:moveTo>
                <a:lnTo>
                  <a:pt x="6342044" y="4533348"/>
                </a:lnTo>
                <a:lnTo>
                  <a:pt x="4533347" y="6342045"/>
                </a:lnTo>
                <a:lnTo>
                  <a:pt x="0" y="1808698"/>
                </a:lnTo>
                <a:close/>
              </a:path>
            </a:pathLst>
          </a:custGeom>
        </p:spPr>
      </p:pic>
      <p:sp>
        <p:nvSpPr>
          <p:cNvPr id="56" name="직사각형 55">
            <a:extLst>
              <a:ext uri="{FF2B5EF4-FFF2-40B4-BE49-F238E27FC236}">
                <a16:creationId xmlns:a16="http://schemas.microsoft.com/office/drawing/2014/main" id="{B1C2A8F8-547B-2CAF-A595-539B8E2BDCCA}"/>
              </a:ext>
            </a:extLst>
          </p:cNvPr>
          <p:cNvSpPr/>
          <p:nvPr/>
        </p:nvSpPr>
        <p:spPr>
          <a:xfrm rot="8100000" flipH="1">
            <a:off x="276050" y="-1141207"/>
            <a:ext cx="2564760" cy="6412882"/>
          </a:xfrm>
          <a:prstGeom prst="rect">
            <a:avLst/>
          </a:prstGeom>
          <a:gradFill flip="none" rotWithShape="1">
            <a:gsLst>
              <a:gs pos="0">
                <a:srgbClr val="00668A"/>
              </a:gs>
              <a:gs pos="100000">
                <a:srgbClr val="0085B4">
                  <a:alpha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페이북 Medium" panose="00000600000000000000" pitchFamily="2" charset="-127"/>
              <a:ea typeface="페이북 Medium" panose="00000600000000000000" pitchFamily="2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3444C0-9F8A-1184-1A04-B72042D5C07E}"/>
              </a:ext>
            </a:extLst>
          </p:cNvPr>
          <p:cNvSpPr txBox="1"/>
          <p:nvPr/>
        </p:nvSpPr>
        <p:spPr>
          <a:xfrm>
            <a:off x="6754451" y="3011539"/>
            <a:ext cx="472697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6800" spc="600" dirty="0">
                <a:ln w="9525"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감사합니다</a:t>
            </a:r>
            <a:endParaRPr lang="en-US" altLang="ko-KR" sz="6800" spc="600" dirty="0">
              <a:ln w="9525"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630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4832</TotalTime>
  <Words>888</Words>
  <Application>Microsoft Office PowerPoint</Application>
  <PresentationFormat>와이드스크린</PresentationFormat>
  <Paragraphs>366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3" baseType="lpstr">
      <vt:lpstr>G마켓 산스 TTF Bold</vt:lpstr>
      <vt:lpstr>G마켓 산스 TTF Light</vt:lpstr>
      <vt:lpstr>G마켓 산스 TTF Medium</vt:lpstr>
      <vt:lpstr>KoPub돋움체 Bold</vt:lpstr>
      <vt:lpstr>나눔스퀘어_ac Bold</vt:lpstr>
      <vt:lpstr>나눔스퀘어_ac ExtraBold</vt:lpstr>
      <vt:lpstr>맑은 고딕</vt:lpstr>
      <vt:lpstr>페이북 Bold</vt:lpstr>
      <vt:lpstr>페이북 ExtraBold</vt:lpstr>
      <vt:lpstr>페이북 Medium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293</cp:revision>
  <cp:lastPrinted>2025-01-03T00:41:20Z</cp:lastPrinted>
  <dcterms:created xsi:type="dcterms:W3CDTF">2022-10-06T04:15:46Z</dcterms:created>
  <dcterms:modified xsi:type="dcterms:W3CDTF">2026-02-27T04:29:03Z</dcterms:modified>
</cp:coreProperties>
</file>