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76" r:id="rId4"/>
    <p:sldId id="285" r:id="rId5"/>
    <p:sldId id="277" r:id="rId6"/>
    <p:sldId id="279" r:id="rId7"/>
    <p:sldId id="280" r:id="rId8"/>
    <p:sldId id="284" r:id="rId9"/>
    <p:sldId id="282" r:id="rId10"/>
    <p:sldId id="286" r:id="rId11"/>
    <p:sldId id="287" r:id="rId12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7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8" d="100"/>
          <a:sy n="98" d="100"/>
        </p:scale>
        <p:origin x="7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4477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669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6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059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3481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9585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120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661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966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3404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4465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52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00526-F168-417A-B3A1-694CFB003145}" type="datetimeFigureOut">
              <a:rPr lang="ko-KR" altLang="en-US" smtClean="0"/>
              <a:t>2024-08-16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5E03B-D2EB-46D4-9425-A47257D74B4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F905C8A-D970-4ACB-A65F-AE4610DE2996}"/>
              </a:ext>
            </a:extLst>
          </p:cNvPr>
          <p:cNvSpPr/>
          <p:nvPr userDrawn="1"/>
        </p:nvSpPr>
        <p:spPr>
          <a:xfrm>
            <a:off x="0" y="0"/>
            <a:ext cx="12192000" cy="1165860"/>
          </a:xfrm>
          <a:prstGeom prst="rect">
            <a:avLst/>
          </a:prstGeom>
          <a:gradFill>
            <a:gsLst>
              <a:gs pos="0">
                <a:srgbClr val="113E75"/>
              </a:gs>
              <a:gs pos="100000">
                <a:srgbClr val="091A2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 descr="앉아있는, 옅은, 녹색, 어두운이(가) 표시된 사진&#10;&#10;자동 생성된 설명">
            <a:extLst>
              <a:ext uri="{FF2B5EF4-FFF2-40B4-BE49-F238E27FC236}">
                <a16:creationId xmlns:a16="http://schemas.microsoft.com/office/drawing/2014/main" id="{C1C11FC4-74F9-41A0-9CEE-A576CCA26DB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>
            <a:alphaModFix amt="50000"/>
          </a:blip>
          <a:srcRect t="44398" r="1654" b="25317"/>
          <a:stretch/>
        </p:blipFill>
        <p:spPr>
          <a:xfrm>
            <a:off x="4944908" y="0"/>
            <a:ext cx="7247092" cy="1371600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4FFEDB5-E898-4A48-B827-CDCCE62BE5C0}"/>
              </a:ext>
            </a:extLst>
          </p:cNvPr>
          <p:cNvSpPr/>
          <p:nvPr userDrawn="1"/>
        </p:nvSpPr>
        <p:spPr>
          <a:xfrm>
            <a:off x="0" y="5692140"/>
            <a:ext cx="12192000" cy="116586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6E31CA4-FCF0-4162-A3E9-B702494B12DB}"/>
              </a:ext>
            </a:extLst>
          </p:cNvPr>
          <p:cNvGrpSpPr/>
          <p:nvPr userDrawn="1"/>
        </p:nvGrpSpPr>
        <p:grpSpPr>
          <a:xfrm>
            <a:off x="11015812" y="178904"/>
            <a:ext cx="988560" cy="379277"/>
            <a:chOff x="11141707" y="209083"/>
            <a:chExt cx="875360" cy="335846"/>
          </a:xfrm>
          <a:effectLst>
            <a:outerShdw blurRad="38100" algn="ctr" rotWithShape="0">
              <a:prstClr val="black">
                <a:alpha val="40000"/>
              </a:prstClr>
            </a:outerShdw>
          </a:effectLst>
        </p:grpSpPr>
        <p:grpSp>
          <p:nvGrpSpPr>
            <p:cNvPr id="11" name="그래픽 18">
              <a:extLst>
                <a:ext uri="{FF2B5EF4-FFF2-40B4-BE49-F238E27FC236}">
                  <a16:creationId xmlns:a16="http://schemas.microsoft.com/office/drawing/2014/main" id="{6CF4895C-0849-4EED-A8BE-457887ABA831}"/>
                </a:ext>
              </a:extLst>
            </p:cNvPr>
            <p:cNvGrpSpPr/>
            <p:nvPr/>
          </p:nvGrpSpPr>
          <p:grpSpPr>
            <a:xfrm>
              <a:off x="11141707" y="209083"/>
              <a:ext cx="874975" cy="92102"/>
              <a:chOff x="11141707" y="209083"/>
              <a:chExt cx="874975" cy="92102"/>
            </a:xfrm>
            <a:solidFill>
              <a:schemeClr val="bg1"/>
            </a:solidFill>
          </p:grpSpPr>
          <p:sp>
            <p:nvSpPr>
              <p:cNvPr id="35" name="자유형: 도형 34">
                <a:extLst>
                  <a:ext uri="{FF2B5EF4-FFF2-40B4-BE49-F238E27FC236}">
                    <a16:creationId xmlns:a16="http://schemas.microsoft.com/office/drawing/2014/main" id="{40115A97-9645-4018-8CBC-0C798DE5EE2F}"/>
                  </a:ext>
                </a:extLst>
              </p:cNvPr>
              <p:cNvSpPr/>
              <p:nvPr/>
            </p:nvSpPr>
            <p:spPr>
              <a:xfrm>
                <a:off x="11141707" y="229700"/>
                <a:ext cx="165322" cy="53565"/>
              </a:xfrm>
              <a:custGeom>
                <a:avLst/>
                <a:gdLst>
                  <a:gd name="connsiteX0" fmla="*/ 28517 w 165322"/>
                  <a:gd name="connsiteY0" fmla="*/ 0 h 53565"/>
                  <a:gd name="connsiteX1" fmla="*/ 15800 w 165322"/>
                  <a:gd name="connsiteY1" fmla="*/ 7129 h 53565"/>
                  <a:gd name="connsiteX2" fmla="*/ 15607 w 165322"/>
                  <a:gd name="connsiteY2" fmla="*/ 1541 h 53565"/>
                  <a:gd name="connsiteX3" fmla="*/ 0 w 165322"/>
                  <a:gd name="connsiteY3" fmla="*/ 1541 h 53565"/>
                  <a:gd name="connsiteX4" fmla="*/ 578 w 165322"/>
                  <a:gd name="connsiteY4" fmla="*/ 14451 h 53565"/>
                  <a:gd name="connsiteX5" fmla="*/ 578 w 165322"/>
                  <a:gd name="connsiteY5" fmla="*/ 52025 h 53565"/>
                  <a:gd name="connsiteX6" fmla="*/ 15993 w 165322"/>
                  <a:gd name="connsiteY6" fmla="*/ 52025 h 53565"/>
                  <a:gd name="connsiteX7" fmla="*/ 15993 w 165322"/>
                  <a:gd name="connsiteY7" fmla="*/ 23122 h 53565"/>
                  <a:gd name="connsiteX8" fmla="*/ 22544 w 165322"/>
                  <a:gd name="connsiteY8" fmla="*/ 12139 h 53565"/>
                  <a:gd name="connsiteX9" fmla="*/ 28517 w 165322"/>
                  <a:gd name="connsiteY9" fmla="*/ 22351 h 53565"/>
                  <a:gd name="connsiteX10" fmla="*/ 28517 w 165322"/>
                  <a:gd name="connsiteY10" fmla="*/ 52025 h 53565"/>
                  <a:gd name="connsiteX11" fmla="*/ 43932 w 165322"/>
                  <a:gd name="connsiteY11" fmla="*/ 52025 h 53565"/>
                  <a:gd name="connsiteX12" fmla="*/ 43932 w 165322"/>
                  <a:gd name="connsiteY12" fmla="*/ 18305 h 53565"/>
                  <a:gd name="connsiteX13" fmla="*/ 28517 w 165322"/>
                  <a:gd name="connsiteY13" fmla="*/ 0 h 53565"/>
                  <a:gd name="connsiteX14" fmla="*/ 69559 w 165322"/>
                  <a:gd name="connsiteY14" fmla="*/ 0 h 53565"/>
                  <a:gd name="connsiteX15" fmla="*/ 47786 w 165322"/>
                  <a:gd name="connsiteY15" fmla="*/ 25049 h 53565"/>
                  <a:gd name="connsiteX16" fmla="*/ 70522 w 165322"/>
                  <a:gd name="connsiteY16" fmla="*/ 53566 h 53565"/>
                  <a:gd name="connsiteX17" fmla="*/ 83432 w 165322"/>
                  <a:gd name="connsiteY17" fmla="*/ 49712 h 53565"/>
                  <a:gd name="connsiteX18" fmla="*/ 91139 w 165322"/>
                  <a:gd name="connsiteY18" fmla="*/ 35646 h 53565"/>
                  <a:gd name="connsiteX19" fmla="*/ 76881 w 165322"/>
                  <a:gd name="connsiteY19" fmla="*/ 35646 h 53565"/>
                  <a:gd name="connsiteX20" fmla="*/ 69366 w 165322"/>
                  <a:gd name="connsiteY20" fmla="*/ 42968 h 53565"/>
                  <a:gd name="connsiteX21" fmla="*/ 62429 w 165322"/>
                  <a:gd name="connsiteY21" fmla="*/ 30829 h 53565"/>
                  <a:gd name="connsiteX22" fmla="*/ 91525 w 165322"/>
                  <a:gd name="connsiteY22" fmla="*/ 30829 h 53565"/>
                  <a:gd name="connsiteX23" fmla="*/ 69559 w 165322"/>
                  <a:gd name="connsiteY23" fmla="*/ 0 h 53565"/>
                  <a:gd name="connsiteX24" fmla="*/ 62429 w 165322"/>
                  <a:gd name="connsiteY24" fmla="*/ 20424 h 53565"/>
                  <a:gd name="connsiteX25" fmla="*/ 69366 w 165322"/>
                  <a:gd name="connsiteY25" fmla="*/ 9634 h 53565"/>
                  <a:gd name="connsiteX26" fmla="*/ 74761 w 165322"/>
                  <a:gd name="connsiteY26" fmla="*/ 12910 h 53565"/>
                  <a:gd name="connsiteX27" fmla="*/ 76688 w 165322"/>
                  <a:gd name="connsiteY27" fmla="*/ 20424 h 53565"/>
                  <a:gd name="connsiteX28" fmla="*/ 62429 w 165322"/>
                  <a:gd name="connsiteY28" fmla="*/ 20424 h 53565"/>
                  <a:gd name="connsiteX29" fmla="*/ 151835 w 165322"/>
                  <a:gd name="connsiteY29" fmla="*/ 1541 h 53565"/>
                  <a:gd name="connsiteX30" fmla="*/ 144705 w 165322"/>
                  <a:gd name="connsiteY30" fmla="*/ 37188 h 53565"/>
                  <a:gd name="connsiteX31" fmla="*/ 144513 w 165322"/>
                  <a:gd name="connsiteY31" fmla="*/ 37188 h 53565"/>
                  <a:gd name="connsiteX32" fmla="*/ 137576 w 165322"/>
                  <a:gd name="connsiteY32" fmla="*/ 1541 h 53565"/>
                  <a:gd name="connsiteX33" fmla="*/ 120620 w 165322"/>
                  <a:gd name="connsiteY33" fmla="*/ 1541 h 53565"/>
                  <a:gd name="connsiteX34" fmla="*/ 113491 w 165322"/>
                  <a:gd name="connsiteY34" fmla="*/ 37381 h 53565"/>
                  <a:gd name="connsiteX35" fmla="*/ 113298 w 165322"/>
                  <a:gd name="connsiteY35" fmla="*/ 37381 h 53565"/>
                  <a:gd name="connsiteX36" fmla="*/ 106747 w 165322"/>
                  <a:gd name="connsiteY36" fmla="*/ 1541 h 53565"/>
                  <a:gd name="connsiteX37" fmla="*/ 91332 w 165322"/>
                  <a:gd name="connsiteY37" fmla="*/ 1541 h 53565"/>
                  <a:gd name="connsiteX38" fmla="*/ 103664 w 165322"/>
                  <a:gd name="connsiteY38" fmla="*/ 52217 h 53565"/>
                  <a:gd name="connsiteX39" fmla="*/ 120234 w 165322"/>
                  <a:gd name="connsiteY39" fmla="*/ 52217 h 53565"/>
                  <a:gd name="connsiteX40" fmla="*/ 128135 w 165322"/>
                  <a:gd name="connsiteY40" fmla="*/ 16956 h 53565"/>
                  <a:gd name="connsiteX41" fmla="*/ 128327 w 165322"/>
                  <a:gd name="connsiteY41" fmla="*/ 16956 h 53565"/>
                  <a:gd name="connsiteX42" fmla="*/ 135649 w 165322"/>
                  <a:gd name="connsiteY42" fmla="*/ 52217 h 53565"/>
                  <a:gd name="connsiteX43" fmla="*/ 152605 w 165322"/>
                  <a:gd name="connsiteY43" fmla="*/ 52217 h 53565"/>
                  <a:gd name="connsiteX44" fmla="*/ 165322 w 165322"/>
                  <a:gd name="connsiteY44" fmla="*/ 1541 h 53565"/>
                  <a:gd name="connsiteX45" fmla="*/ 151835 w 165322"/>
                  <a:gd name="connsiteY45" fmla="*/ 1541 h 53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65322" h="53565">
                    <a:moveTo>
                      <a:pt x="28517" y="0"/>
                    </a:moveTo>
                    <a:cubicBezTo>
                      <a:pt x="23315" y="0"/>
                      <a:pt x="19268" y="2120"/>
                      <a:pt x="15800" y="7129"/>
                    </a:cubicBezTo>
                    <a:lnTo>
                      <a:pt x="15607" y="1541"/>
                    </a:lnTo>
                    <a:lnTo>
                      <a:pt x="0" y="1541"/>
                    </a:lnTo>
                    <a:cubicBezTo>
                      <a:pt x="385" y="6937"/>
                      <a:pt x="578" y="10020"/>
                      <a:pt x="578" y="14451"/>
                    </a:cubicBezTo>
                    <a:lnTo>
                      <a:pt x="578" y="52025"/>
                    </a:lnTo>
                    <a:lnTo>
                      <a:pt x="15993" y="52025"/>
                    </a:lnTo>
                    <a:lnTo>
                      <a:pt x="15993" y="23122"/>
                    </a:lnTo>
                    <a:cubicBezTo>
                      <a:pt x="15993" y="22544"/>
                      <a:pt x="15029" y="12139"/>
                      <a:pt x="22544" y="12139"/>
                    </a:cubicBezTo>
                    <a:cubicBezTo>
                      <a:pt x="27361" y="12139"/>
                      <a:pt x="28324" y="17534"/>
                      <a:pt x="28517" y="22351"/>
                    </a:cubicBezTo>
                    <a:lnTo>
                      <a:pt x="28517" y="52025"/>
                    </a:lnTo>
                    <a:lnTo>
                      <a:pt x="43932" y="52025"/>
                    </a:lnTo>
                    <a:lnTo>
                      <a:pt x="43932" y="18305"/>
                    </a:lnTo>
                    <a:cubicBezTo>
                      <a:pt x="43739" y="7129"/>
                      <a:pt x="37188" y="0"/>
                      <a:pt x="28517" y="0"/>
                    </a:cubicBezTo>
                    <a:close/>
                    <a:moveTo>
                      <a:pt x="69559" y="0"/>
                    </a:moveTo>
                    <a:cubicBezTo>
                      <a:pt x="57420" y="0"/>
                      <a:pt x="47786" y="9056"/>
                      <a:pt x="47786" y="25049"/>
                    </a:cubicBezTo>
                    <a:cubicBezTo>
                      <a:pt x="47786" y="44895"/>
                      <a:pt x="54337" y="53566"/>
                      <a:pt x="70522" y="53566"/>
                    </a:cubicBezTo>
                    <a:cubicBezTo>
                      <a:pt x="75339" y="53566"/>
                      <a:pt x="79771" y="52410"/>
                      <a:pt x="83432" y="49712"/>
                    </a:cubicBezTo>
                    <a:cubicBezTo>
                      <a:pt x="87286" y="46822"/>
                      <a:pt x="90561" y="42198"/>
                      <a:pt x="91139" y="35646"/>
                    </a:cubicBezTo>
                    <a:lnTo>
                      <a:pt x="76881" y="35646"/>
                    </a:lnTo>
                    <a:cubicBezTo>
                      <a:pt x="76303" y="40464"/>
                      <a:pt x="73605" y="42968"/>
                      <a:pt x="69366" y="42968"/>
                    </a:cubicBezTo>
                    <a:cubicBezTo>
                      <a:pt x="63586" y="42968"/>
                      <a:pt x="62237" y="37381"/>
                      <a:pt x="62429" y="30829"/>
                    </a:cubicBezTo>
                    <a:lnTo>
                      <a:pt x="91525" y="30829"/>
                    </a:lnTo>
                    <a:cubicBezTo>
                      <a:pt x="91139" y="11946"/>
                      <a:pt x="85937" y="0"/>
                      <a:pt x="69559" y="0"/>
                    </a:cubicBezTo>
                    <a:close/>
                    <a:moveTo>
                      <a:pt x="62429" y="20424"/>
                    </a:moveTo>
                    <a:cubicBezTo>
                      <a:pt x="62815" y="14644"/>
                      <a:pt x="64164" y="9827"/>
                      <a:pt x="69366" y="9634"/>
                    </a:cubicBezTo>
                    <a:cubicBezTo>
                      <a:pt x="71678" y="9441"/>
                      <a:pt x="73412" y="10790"/>
                      <a:pt x="74761" y="12910"/>
                    </a:cubicBezTo>
                    <a:cubicBezTo>
                      <a:pt x="75917" y="15029"/>
                      <a:pt x="76688" y="17727"/>
                      <a:pt x="76688" y="20424"/>
                    </a:cubicBezTo>
                    <a:lnTo>
                      <a:pt x="62429" y="20424"/>
                    </a:lnTo>
                    <a:close/>
                    <a:moveTo>
                      <a:pt x="151835" y="1541"/>
                    </a:moveTo>
                    <a:lnTo>
                      <a:pt x="144705" y="37188"/>
                    </a:lnTo>
                    <a:lnTo>
                      <a:pt x="144513" y="37188"/>
                    </a:lnTo>
                    <a:lnTo>
                      <a:pt x="137576" y="1541"/>
                    </a:lnTo>
                    <a:lnTo>
                      <a:pt x="120620" y="1541"/>
                    </a:lnTo>
                    <a:lnTo>
                      <a:pt x="113491" y="37381"/>
                    </a:lnTo>
                    <a:lnTo>
                      <a:pt x="113298" y="37381"/>
                    </a:lnTo>
                    <a:lnTo>
                      <a:pt x="106747" y="1541"/>
                    </a:lnTo>
                    <a:lnTo>
                      <a:pt x="91332" y="1541"/>
                    </a:lnTo>
                    <a:lnTo>
                      <a:pt x="103664" y="52217"/>
                    </a:lnTo>
                    <a:lnTo>
                      <a:pt x="120234" y="52217"/>
                    </a:lnTo>
                    <a:lnTo>
                      <a:pt x="128135" y="16956"/>
                    </a:lnTo>
                    <a:lnTo>
                      <a:pt x="128327" y="16956"/>
                    </a:lnTo>
                    <a:lnTo>
                      <a:pt x="135649" y="52217"/>
                    </a:lnTo>
                    <a:lnTo>
                      <a:pt x="152605" y="52217"/>
                    </a:lnTo>
                    <a:lnTo>
                      <a:pt x="165322" y="1541"/>
                    </a:lnTo>
                    <a:lnTo>
                      <a:pt x="151835" y="1541"/>
                    </a:lnTo>
                    <a:close/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6" name="자유형: 도형 35">
                <a:extLst>
                  <a:ext uri="{FF2B5EF4-FFF2-40B4-BE49-F238E27FC236}">
                    <a16:creationId xmlns:a16="http://schemas.microsoft.com/office/drawing/2014/main" id="{365A060E-0572-4878-A248-4D159A1F78DF}"/>
                  </a:ext>
                </a:extLst>
              </p:cNvPr>
              <p:cNvSpPr/>
              <p:nvPr/>
            </p:nvSpPr>
            <p:spPr>
              <a:xfrm>
                <a:off x="11561371" y="229700"/>
                <a:ext cx="165322" cy="53565"/>
              </a:xfrm>
              <a:custGeom>
                <a:avLst/>
                <a:gdLst>
                  <a:gd name="connsiteX0" fmla="*/ 28517 w 165322"/>
                  <a:gd name="connsiteY0" fmla="*/ 0 h 53565"/>
                  <a:gd name="connsiteX1" fmla="*/ 15800 w 165322"/>
                  <a:gd name="connsiteY1" fmla="*/ 7129 h 53565"/>
                  <a:gd name="connsiteX2" fmla="*/ 15607 w 165322"/>
                  <a:gd name="connsiteY2" fmla="*/ 1541 h 53565"/>
                  <a:gd name="connsiteX3" fmla="*/ 0 w 165322"/>
                  <a:gd name="connsiteY3" fmla="*/ 1541 h 53565"/>
                  <a:gd name="connsiteX4" fmla="*/ 385 w 165322"/>
                  <a:gd name="connsiteY4" fmla="*/ 14451 h 53565"/>
                  <a:gd name="connsiteX5" fmla="*/ 385 w 165322"/>
                  <a:gd name="connsiteY5" fmla="*/ 52025 h 53565"/>
                  <a:gd name="connsiteX6" fmla="*/ 15800 w 165322"/>
                  <a:gd name="connsiteY6" fmla="*/ 52025 h 53565"/>
                  <a:gd name="connsiteX7" fmla="*/ 15800 w 165322"/>
                  <a:gd name="connsiteY7" fmla="*/ 23122 h 53565"/>
                  <a:gd name="connsiteX8" fmla="*/ 22351 w 165322"/>
                  <a:gd name="connsiteY8" fmla="*/ 12139 h 53565"/>
                  <a:gd name="connsiteX9" fmla="*/ 28324 w 165322"/>
                  <a:gd name="connsiteY9" fmla="*/ 22351 h 53565"/>
                  <a:gd name="connsiteX10" fmla="*/ 28324 w 165322"/>
                  <a:gd name="connsiteY10" fmla="*/ 52025 h 53565"/>
                  <a:gd name="connsiteX11" fmla="*/ 43739 w 165322"/>
                  <a:gd name="connsiteY11" fmla="*/ 52025 h 53565"/>
                  <a:gd name="connsiteX12" fmla="*/ 43739 w 165322"/>
                  <a:gd name="connsiteY12" fmla="*/ 18305 h 53565"/>
                  <a:gd name="connsiteX13" fmla="*/ 28517 w 165322"/>
                  <a:gd name="connsiteY13" fmla="*/ 0 h 53565"/>
                  <a:gd name="connsiteX14" fmla="*/ 69559 w 165322"/>
                  <a:gd name="connsiteY14" fmla="*/ 0 h 53565"/>
                  <a:gd name="connsiteX15" fmla="*/ 47786 w 165322"/>
                  <a:gd name="connsiteY15" fmla="*/ 25049 h 53565"/>
                  <a:gd name="connsiteX16" fmla="*/ 70522 w 165322"/>
                  <a:gd name="connsiteY16" fmla="*/ 53566 h 53565"/>
                  <a:gd name="connsiteX17" fmla="*/ 83432 w 165322"/>
                  <a:gd name="connsiteY17" fmla="*/ 49712 h 53565"/>
                  <a:gd name="connsiteX18" fmla="*/ 91139 w 165322"/>
                  <a:gd name="connsiteY18" fmla="*/ 35646 h 53565"/>
                  <a:gd name="connsiteX19" fmla="*/ 76881 w 165322"/>
                  <a:gd name="connsiteY19" fmla="*/ 35646 h 53565"/>
                  <a:gd name="connsiteX20" fmla="*/ 69366 w 165322"/>
                  <a:gd name="connsiteY20" fmla="*/ 42968 h 53565"/>
                  <a:gd name="connsiteX21" fmla="*/ 62237 w 165322"/>
                  <a:gd name="connsiteY21" fmla="*/ 30829 h 53565"/>
                  <a:gd name="connsiteX22" fmla="*/ 91332 w 165322"/>
                  <a:gd name="connsiteY22" fmla="*/ 30829 h 53565"/>
                  <a:gd name="connsiteX23" fmla="*/ 69559 w 165322"/>
                  <a:gd name="connsiteY23" fmla="*/ 0 h 53565"/>
                  <a:gd name="connsiteX24" fmla="*/ 62429 w 165322"/>
                  <a:gd name="connsiteY24" fmla="*/ 20424 h 53565"/>
                  <a:gd name="connsiteX25" fmla="*/ 69366 w 165322"/>
                  <a:gd name="connsiteY25" fmla="*/ 9634 h 53565"/>
                  <a:gd name="connsiteX26" fmla="*/ 74761 w 165322"/>
                  <a:gd name="connsiteY26" fmla="*/ 12910 h 53565"/>
                  <a:gd name="connsiteX27" fmla="*/ 76688 w 165322"/>
                  <a:gd name="connsiteY27" fmla="*/ 20424 h 53565"/>
                  <a:gd name="connsiteX28" fmla="*/ 62429 w 165322"/>
                  <a:gd name="connsiteY28" fmla="*/ 20424 h 53565"/>
                  <a:gd name="connsiteX29" fmla="*/ 151835 w 165322"/>
                  <a:gd name="connsiteY29" fmla="*/ 1541 h 53565"/>
                  <a:gd name="connsiteX30" fmla="*/ 144705 w 165322"/>
                  <a:gd name="connsiteY30" fmla="*/ 37188 h 53565"/>
                  <a:gd name="connsiteX31" fmla="*/ 144513 w 165322"/>
                  <a:gd name="connsiteY31" fmla="*/ 37188 h 53565"/>
                  <a:gd name="connsiteX32" fmla="*/ 137576 w 165322"/>
                  <a:gd name="connsiteY32" fmla="*/ 1541 h 53565"/>
                  <a:gd name="connsiteX33" fmla="*/ 120620 w 165322"/>
                  <a:gd name="connsiteY33" fmla="*/ 1541 h 53565"/>
                  <a:gd name="connsiteX34" fmla="*/ 113491 w 165322"/>
                  <a:gd name="connsiteY34" fmla="*/ 37381 h 53565"/>
                  <a:gd name="connsiteX35" fmla="*/ 113298 w 165322"/>
                  <a:gd name="connsiteY35" fmla="*/ 37381 h 53565"/>
                  <a:gd name="connsiteX36" fmla="*/ 106747 w 165322"/>
                  <a:gd name="connsiteY36" fmla="*/ 1541 h 53565"/>
                  <a:gd name="connsiteX37" fmla="*/ 91332 w 165322"/>
                  <a:gd name="connsiteY37" fmla="*/ 1541 h 53565"/>
                  <a:gd name="connsiteX38" fmla="*/ 103664 w 165322"/>
                  <a:gd name="connsiteY38" fmla="*/ 52217 h 53565"/>
                  <a:gd name="connsiteX39" fmla="*/ 120235 w 165322"/>
                  <a:gd name="connsiteY39" fmla="*/ 52217 h 53565"/>
                  <a:gd name="connsiteX40" fmla="*/ 128134 w 165322"/>
                  <a:gd name="connsiteY40" fmla="*/ 16956 h 53565"/>
                  <a:gd name="connsiteX41" fmla="*/ 128327 w 165322"/>
                  <a:gd name="connsiteY41" fmla="*/ 16956 h 53565"/>
                  <a:gd name="connsiteX42" fmla="*/ 135649 w 165322"/>
                  <a:gd name="connsiteY42" fmla="*/ 52217 h 53565"/>
                  <a:gd name="connsiteX43" fmla="*/ 152605 w 165322"/>
                  <a:gd name="connsiteY43" fmla="*/ 52217 h 53565"/>
                  <a:gd name="connsiteX44" fmla="*/ 165322 w 165322"/>
                  <a:gd name="connsiteY44" fmla="*/ 1541 h 53565"/>
                  <a:gd name="connsiteX45" fmla="*/ 151835 w 165322"/>
                  <a:gd name="connsiteY45" fmla="*/ 1541 h 535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165322" h="53565">
                    <a:moveTo>
                      <a:pt x="28517" y="0"/>
                    </a:moveTo>
                    <a:cubicBezTo>
                      <a:pt x="23315" y="0"/>
                      <a:pt x="19268" y="2120"/>
                      <a:pt x="15800" y="7129"/>
                    </a:cubicBezTo>
                    <a:lnTo>
                      <a:pt x="15607" y="1541"/>
                    </a:lnTo>
                    <a:lnTo>
                      <a:pt x="0" y="1541"/>
                    </a:lnTo>
                    <a:cubicBezTo>
                      <a:pt x="385" y="6937"/>
                      <a:pt x="385" y="10020"/>
                      <a:pt x="385" y="14451"/>
                    </a:cubicBezTo>
                    <a:lnTo>
                      <a:pt x="385" y="52025"/>
                    </a:lnTo>
                    <a:lnTo>
                      <a:pt x="15800" y="52025"/>
                    </a:lnTo>
                    <a:lnTo>
                      <a:pt x="15800" y="23122"/>
                    </a:lnTo>
                    <a:cubicBezTo>
                      <a:pt x="15800" y="22544"/>
                      <a:pt x="14837" y="12139"/>
                      <a:pt x="22351" y="12139"/>
                    </a:cubicBezTo>
                    <a:cubicBezTo>
                      <a:pt x="27168" y="12139"/>
                      <a:pt x="28132" y="17534"/>
                      <a:pt x="28324" y="22351"/>
                    </a:cubicBezTo>
                    <a:lnTo>
                      <a:pt x="28324" y="52025"/>
                    </a:lnTo>
                    <a:lnTo>
                      <a:pt x="43739" y="52025"/>
                    </a:lnTo>
                    <a:lnTo>
                      <a:pt x="43739" y="18305"/>
                    </a:lnTo>
                    <a:cubicBezTo>
                      <a:pt x="43739" y="7129"/>
                      <a:pt x="37188" y="0"/>
                      <a:pt x="28517" y="0"/>
                    </a:cubicBezTo>
                    <a:close/>
                    <a:moveTo>
                      <a:pt x="69559" y="0"/>
                    </a:moveTo>
                    <a:cubicBezTo>
                      <a:pt x="57420" y="0"/>
                      <a:pt x="47786" y="9056"/>
                      <a:pt x="47786" y="25049"/>
                    </a:cubicBezTo>
                    <a:cubicBezTo>
                      <a:pt x="47786" y="44895"/>
                      <a:pt x="54337" y="53566"/>
                      <a:pt x="70522" y="53566"/>
                    </a:cubicBezTo>
                    <a:cubicBezTo>
                      <a:pt x="75339" y="53566"/>
                      <a:pt x="79771" y="52410"/>
                      <a:pt x="83432" y="49712"/>
                    </a:cubicBezTo>
                    <a:cubicBezTo>
                      <a:pt x="87286" y="46822"/>
                      <a:pt x="90561" y="42198"/>
                      <a:pt x="91139" y="35646"/>
                    </a:cubicBezTo>
                    <a:lnTo>
                      <a:pt x="76881" y="35646"/>
                    </a:lnTo>
                    <a:cubicBezTo>
                      <a:pt x="76303" y="40464"/>
                      <a:pt x="73605" y="42968"/>
                      <a:pt x="69366" y="42968"/>
                    </a:cubicBezTo>
                    <a:cubicBezTo>
                      <a:pt x="63586" y="42968"/>
                      <a:pt x="62237" y="37381"/>
                      <a:pt x="62237" y="30829"/>
                    </a:cubicBezTo>
                    <a:lnTo>
                      <a:pt x="91332" y="30829"/>
                    </a:lnTo>
                    <a:cubicBezTo>
                      <a:pt x="91332" y="11946"/>
                      <a:pt x="85937" y="0"/>
                      <a:pt x="69559" y="0"/>
                    </a:cubicBezTo>
                    <a:close/>
                    <a:moveTo>
                      <a:pt x="62429" y="20424"/>
                    </a:moveTo>
                    <a:cubicBezTo>
                      <a:pt x="62815" y="14644"/>
                      <a:pt x="64164" y="9827"/>
                      <a:pt x="69366" y="9634"/>
                    </a:cubicBezTo>
                    <a:cubicBezTo>
                      <a:pt x="71678" y="9441"/>
                      <a:pt x="73412" y="10790"/>
                      <a:pt x="74761" y="12910"/>
                    </a:cubicBezTo>
                    <a:cubicBezTo>
                      <a:pt x="75917" y="15029"/>
                      <a:pt x="76688" y="17727"/>
                      <a:pt x="76688" y="20424"/>
                    </a:cubicBezTo>
                    <a:lnTo>
                      <a:pt x="62429" y="20424"/>
                    </a:lnTo>
                    <a:close/>
                    <a:moveTo>
                      <a:pt x="151835" y="1541"/>
                    </a:moveTo>
                    <a:lnTo>
                      <a:pt x="144705" y="37188"/>
                    </a:lnTo>
                    <a:lnTo>
                      <a:pt x="144513" y="37188"/>
                    </a:lnTo>
                    <a:lnTo>
                      <a:pt x="137576" y="1541"/>
                    </a:lnTo>
                    <a:lnTo>
                      <a:pt x="120620" y="1541"/>
                    </a:lnTo>
                    <a:lnTo>
                      <a:pt x="113491" y="37381"/>
                    </a:lnTo>
                    <a:lnTo>
                      <a:pt x="113298" y="37381"/>
                    </a:lnTo>
                    <a:lnTo>
                      <a:pt x="106747" y="1541"/>
                    </a:lnTo>
                    <a:lnTo>
                      <a:pt x="91332" y="1541"/>
                    </a:lnTo>
                    <a:lnTo>
                      <a:pt x="103664" y="52217"/>
                    </a:lnTo>
                    <a:lnTo>
                      <a:pt x="120235" y="52217"/>
                    </a:lnTo>
                    <a:lnTo>
                      <a:pt x="128134" y="16956"/>
                    </a:lnTo>
                    <a:lnTo>
                      <a:pt x="128327" y="16956"/>
                    </a:lnTo>
                    <a:lnTo>
                      <a:pt x="135649" y="52217"/>
                    </a:lnTo>
                    <a:lnTo>
                      <a:pt x="152605" y="52217"/>
                    </a:lnTo>
                    <a:lnTo>
                      <a:pt x="165322" y="1541"/>
                    </a:lnTo>
                    <a:lnTo>
                      <a:pt x="151835" y="1541"/>
                    </a:lnTo>
                    <a:close/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37" name="그래픽 18">
                <a:extLst>
                  <a:ext uri="{FF2B5EF4-FFF2-40B4-BE49-F238E27FC236}">
                    <a16:creationId xmlns:a16="http://schemas.microsoft.com/office/drawing/2014/main" id="{A44072FB-FD11-471C-8226-31C3211054B7}"/>
                  </a:ext>
                </a:extLst>
              </p:cNvPr>
              <p:cNvGrpSpPr/>
              <p:nvPr/>
            </p:nvGrpSpPr>
            <p:grpSpPr>
              <a:xfrm>
                <a:off x="11297973" y="229892"/>
                <a:ext cx="222356" cy="71292"/>
                <a:chOff x="11297973" y="229892"/>
                <a:chExt cx="222356" cy="71292"/>
              </a:xfrm>
              <a:grpFill/>
            </p:grpSpPr>
            <p:sp>
              <p:nvSpPr>
                <p:cNvPr id="49" name="자유형: 도형 48">
                  <a:extLst>
                    <a:ext uri="{FF2B5EF4-FFF2-40B4-BE49-F238E27FC236}">
                      <a16:creationId xmlns:a16="http://schemas.microsoft.com/office/drawing/2014/main" id="{FF9FDB6C-F926-4949-AC9E-44EAFDBD8D12}"/>
                    </a:ext>
                  </a:extLst>
                </p:cNvPr>
                <p:cNvSpPr/>
                <p:nvPr/>
              </p:nvSpPr>
              <p:spPr>
                <a:xfrm>
                  <a:off x="11340170" y="229892"/>
                  <a:ext cx="38536" cy="52987"/>
                </a:xfrm>
                <a:custGeom>
                  <a:avLst/>
                  <a:gdLst>
                    <a:gd name="connsiteX0" fmla="*/ 0 w 38536"/>
                    <a:gd name="connsiteY0" fmla="*/ 31985 h 52987"/>
                    <a:gd name="connsiteX1" fmla="*/ 0 w 38536"/>
                    <a:gd name="connsiteY1" fmla="*/ 19846 h 52987"/>
                    <a:gd name="connsiteX2" fmla="*/ 19268 w 38536"/>
                    <a:gd name="connsiteY2" fmla="*/ 0 h 52987"/>
                    <a:gd name="connsiteX3" fmla="*/ 38537 w 38536"/>
                    <a:gd name="connsiteY3" fmla="*/ 19846 h 52987"/>
                    <a:gd name="connsiteX4" fmla="*/ 38537 w 38536"/>
                    <a:gd name="connsiteY4" fmla="*/ 31985 h 52987"/>
                    <a:gd name="connsiteX5" fmla="*/ 19268 w 38536"/>
                    <a:gd name="connsiteY5" fmla="*/ 52988 h 52987"/>
                    <a:gd name="connsiteX6" fmla="*/ 0 w 38536"/>
                    <a:gd name="connsiteY6" fmla="*/ 31985 h 52987"/>
                    <a:gd name="connsiteX7" fmla="*/ 30637 w 38536"/>
                    <a:gd name="connsiteY7" fmla="*/ 41427 h 52987"/>
                    <a:gd name="connsiteX8" fmla="*/ 31985 w 38536"/>
                    <a:gd name="connsiteY8" fmla="*/ 26590 h 52987"/>
                    <a:gd name="connsiteX9" fmla="*/ 19268 w 38536"/>
                    <a:gd name="connsiteY9" fmla="*/ 5010 h 52987"/>
                    <a:gd name="connsiteX10" fmla="*/ 6551 w 38536"/>
                    <a:gd name="connsiteY10" fmla="*/ 26590 h 52987"/>
                    <a:gd name="connsiteX11" fmla="*/ 7900 w 38536"/>
                    <a:gd name="connsiteY11" fmla="*/ 41427 h 52987"/>
                    <a:gd name="connsiteX12" fmla="*/ 19268 w 38536"/>
                    <a:gd name="connsiteY12" fmla="*/ 48171 h 52987"/>
                    <a:gd name="connsiteX13" fmla="*/ 30637 w 38536"/>
                    <a:gd name="connsiteY13" fmla="*/ 41427 h 5298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536" h="52987">
                      <a:moveTo>
                        <a:pt x="0" y="31985"/>
                      </a:moveTo>
                      <a:lnTo>
                        <a:pt x="0" y="19846"/>
                      </a:lnTo>
                      <a:cubicBezTo>
                        <a:pt x="0" y="13295"/>
                        <a:pt x="193" y="0"/>
                        <a:pt x="19268" y="0"/>
                      </a:cubicBezTo>
                      <a:cubicBezTo>
                        <a:pt x="38537" y="0"/>
                        <a:pt x="38537" y="13488"/>
                        <a:pt x="38537" y="19846"/>
                      </a:cubicBezTo>
                      <a:lnTo>
                        <a:pt x="38537" y="31985"/>
                      </a:lnTo>
                      <a:cubicBezTo>
                        <a:pt x="38537" y="45281"/>
                        <a:pt x="33527" y="52988"/>
                        <a:pt x="19268" y="52988"/>
                      </a:cubicBezTo>
                      <a:cubicBezTo>
                        <a:pt x="5010" y="52988"/>
                        <a:pt x="0" y="45281"/>
                        <a:pt x="0" y="31985"/>
                      </a:cubicBezTo>
                      <a:close/>
                      <a:moveTo>
                        <a:pt x="30637" y="41427"/>
                      </a:moveTo>
                      <a:cubicBezTo>
                        <a:pt x="31793" y="38922"/>
                        <a:pt x="31985" y="29673"/>
                        <a:pt x="31985" y="26590"/>
                      </a:cubicBezTo>
                      <a:cubicBezTo>
                        <a:pt x="31985" y="11561"/>
                        <a:pt x="30251" y="5010"/>
                        <a:pt x="19268" y="5010"/>
                      </a:cubicBezTo>
                      <a:cubicBezTo>
                        <a:pt x="8285" y="5010"/>
                        <a:pt x="6551" y="11561"/>
                        <a:pt x="6551" y="26590"/>
                      </a:cubicBezTo>
                      <a:cubicBezTo>
                        <a:pt x="6551" y="29866"/>
                        <a:pt x="6744" y="38922"/>
                        <a:pt x="7900" y="41427"/>
                      </a:cubicBezTo>
                      <a:cubicBezTo>
                        <a:pt x="8478" y="42583"/>
                        <a:pt x="10020" y="48171"/>
                        <a:pt x="19268" y="48171"/>
                      </a:cubicBezTo>
                      <a:cubicBezTo>
                        <a:pt x="28710" y="48171"/>
                        <a:pt x="30251" y="42583"/>
                        <a:pt x="30637" y="41427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0" name="자유형: 도형 49">
                  <a:extLst>
                    <a:ext uri="{FF2B5EF4-FFF2-40B4-BE49-F238E27FC236}">
                      <a16:creationId xmlns:a16="http://schemas.microsoft.com/office/drawing/2014/main" id="{BE86442A-0762-43BF-BDF8-7FEDE421A777}"/>
                    </a:ext>
                  </a:extLst>
                </p:cNvPr>
                <p:cNvSpPr/>
                <p:nvPr/>
              </p:nvSpPr>
              <p:spPr>
                <a:xfrm>
                  <a:off x="11379863" y="231048"/>
                  <a:ext cx="71870" cy="50868"/>
                </a:xfrm>
                <a:custGeom>
                  <a:avLst/>
                  <a:gdLst>
                    <a:gd name="connsiteX0" fmla="*/ 0 w 71870"/>
                    <a:gd name="connsiteY0" fmla="*/ 0 h 50868"/>
                    <a:gd name="connsiteX1" fmla="*/ 7129 w 71870"/>
                    <a:gd name="connsiteY1" fmla="*/ 0 h 50868"/>
                    <a:gd name="connsiteX2" fmla="*/ 19654 w 71870"/>
                    <a:gd name="connsiteY2" fmla="*/ 44510 h 50868"/>
                    <a:gd name="connsiteX3" fmla="*/ 19846 w 71870"/>
                    <a:gd name="connsiteY3" fmla="*/ 44510 h 50868"/>
                    <a:gd name="connsiteX4" fmla="*/ 31793 w 71870"/>
                    <a:gd name="connsiteY4" fmla="*/ 0 h 50868"/>
                    <a:gd name="connsiteX5" fmla="*/ 40078 w 71870"/>
                    <a:gd name="connsiteY5" fmla="*/ 0 h 50868"/>
                    <a:gd name="connsiteX6" fmla="*/ 52410 w 71870"/>
                    <a:gd name="connsiteY6" fmla="*/ 44510 h 50868"/>
                    <a:gd name="connsiteX7" fmla="*/ 52603 w 71870"/>
                    <a:gd name="connsiteY7" fmla="*/ 44510 h 50868"/>
                    <a:gd name="connsiteX8" fmla="*/ 65127 w 71870"/>
                    <a:gd name="connsiteY8" fmla="*/ 0 h 50868"/>
                    <a:gd name="connsiteX9" fmla="*/ 71871 w 71870"/>
                    <a:gd name="connsiteY9" fmla="*/ 0 h 50868"/>
                    <a:gd name="connsiteX10" fmla="*/ 56456 w 71870"/>
                    <a:gd name="connsiteY10" fmla="*/ 50868 h 50868"/>
                    <a:gd name="connsiteX11" fmla="*/ 48171 w 71870"/>
                    <a:gd name="connsiteY11" fmla="*/ 50868 h 50868"/>
                    <a:gd name="connsiteX12" fmla="*/ 35839 w 71870"/>
                    <a:gd name="connsiteY12" fmla="*/ 7322 h 50868"/>
                    <a:gd name="connsiteX13" fmla="*/ 35454 w 71870"/>
                    <a:gd name="connsiteY13" fmla="*/ 7322 h 50868"/>
                    <a:gd name="connsiteX14" fmla="*/ 23700 w 71870"/>
                    <a:gd name="connsiteY14" fmla="*/ 50868 h 50868"/>
                    <a:gd name="connsiteX15" fmla="*/ 15415 w 71870"/>
                    <a:gd name="connsiteY15" fmla="*/ 50868 h 50868"/>
                    <a:gd name="connsiteX16" fmla="*/ 0 w 71870"/>
                    <a:gd name="connsiteY16" fmla="*/ 0 h 508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71870" h="50868">
                      <a:moveTo>
                        <a:pt x="0" y="0"/>
                      </a:moveTo>
                      <a:lnTo>
                        <a:pt x="7129" y="0"/>
                      </a:lnTo>
                      <a:lnTo>
                        <a:pt x="19654" y="44510"/>
                      </a:lnTo>
                      <a:lnTo>
                        <a:pt x="19846" y="44510"/>
                      </a:lnTo>
                      <a:lnTo>
                        <a:pt x="31793" y="0"/>
                      </a:lnTo>
                      <a:lnTo>
                        <a:pt x="40078" y="0"/>
                      </a:lnTo>
                      <a:lnTo>
                        <a:pt x="52410" y="44510"/>
                      </a:lnTo>
                      <a:lnTo>
                        <a:pt x="52603" y="44510"/>
                      </a:lnTo>
                      <a:lnTo>
                        <a:pt x="65127" y="0"/>
                      </a:lnTo>
                      <a:lnTo>
                        <a:pt x="71871" y="0"/>
                      </a:lnTo>
                      <a:lnTo>
                        <a:pt x="56456" y="50868"/>
                      </a:lnTo>
                      <a:lnTo>
                        <a:pt x="48171" y="50868"/>
                      </a:lnTo>
                      <a:lnTo>
                        <a:pt x="35839" y="7322"/>
                      </a:lnTo>
                      <a:lnTo>
                        <a:pt x="35454" y="7322"/>
                      </a:lnTo>
                      <a:lnTo>
                        <a:pt x="23700" y="50868"/>
                      </a:lnTo>
                      <a:lnTo>
                        <a:pt x="15415" y="508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1" name="자유형: 도형 50">
                  <a:extLst>
                    <a:ext uri="{FF2B5EF4-FFF2-40B4-BE49-F238E27FC236}">
                      <a16:creationId xmlns:a16="http://schemas.microsoft.com/office/drawing/2014/main" id="{B0120DDE-E126-443E-80A5-3B6048964B14}"/>
                    </a:ext>
                  </a:extLst>
                </p:cNvPr>
                <p:cNvSpPr/>
                <p:nvPr/>
              </p:nvSpPr>
              <p:spPr>
                <a:xfrm>
                  <a:off x="11452505" y="229892"/>
                  <a:ext cx="38536" cy="52795"/>
                </a:xfrm>
                <a:custGeom>
                  <a:avLst/>
                  <a:gdLst>
                    <a:gd name="connsiteX0" fmla="*/ 6551 w 38536"/>
                    <a:gd name="connsiteY0" fmla="*/ 27746 h 52795"/>
                    <a:gd name="connsiteX1" fmla="*/ 6551 w 38536"/>
                    <a:gd name="connsiteY1" fmla="*/ 31600 h 52795"/>
                    <a:gd name="connsiteX2" fmla="*/ 19268 w 38536"/>
                    <a:gd name="connsiteY2" fmla="*/ 47978 h 52795"/>
                    <a:gd name="connsiteX3" fmla="*/ 31600 w 38536"/>
                    <a:gd name="connsiteY3" fmla="*/ 36224 h 52795"/>
                    <a:gd name="connsiteX4" fmla="*/ 38537 w 38536"/>
                    <a:gd name="connsiteY4" fmla="*/ 36224 h 52795"/>
                    <a:gd name="connsiteX5" fmla="*/ 19268 w 38536"/>
                    <a:gd name="connsiteY5" fmla="*/ 52795 h 52795"/>
                    <a:gd name="connsiteX6" fmla="*/ 0 w 38536"/>
                    <a:gd name="connsiteY6" fmla="*/ 33912 h 52795"/>
                    <a:gd name="connsiteX7" fmla="*/ 0 w 38536"/>
                    <a:gd name="connsiteY7" fmla="*/ 21581 h 52795"/>
                    <a:gd name="connsiteX8" fmla="*/ 19268 w 38536"/>
                    <a:gd name="connsiteY8" fmla="*/ 0 h 52795"/>
                    <a:gd name="connsiteX9" fmla="*/ 38537 w 38536"/>
                    <a:gd name="connsiteY9" fmla="*/ 27746 h 52795"/>
                    <a:gd name="connsiteX10" fmla="*/ 6551 w 38536"/>
                    <a:gd name="connsiteY10" fmla="*/ 27746 h 52795"/>
                    <a:gd name="connsiteX11" fmla="*/ 31985 w 38536"/>
                    <a:gd name="connsiteY11" fmla="*/ 22929 h 52795"/>
                    <a:gd name="connsiteX12" fmla="*/ 19268 w 38536"/>
                    <a:gd name="connsiteY12" fmla="*/ 4817 h 52795"/>
                    <a:gd name="connsiteX13" fmla="*/ 6551 w 38536"/>
                    <a:gd name="connsiteY13" fmla="*/ 22929 h 52795"/>
                    <a:gd name="connsiteX14" fmla="*/ 31985 w 38536"/>
                    <a:gd name="connsiteY14" fmla="*/ 22929 h 527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38536" h="52795">
                      <a:moveTo>
                        <a:pt x="6551" y="27746"/>
                      </a:moveTo>
                      <a:lnTo>
                        <a:pt x="6551" y="31600"/>
                      </a:lnTo>
                      <a:cubicBezTo>
                        <a:pt x="6551" y="38729"/>
                        <a:pt x="8671" y="47978"/>
                        <a:pt x="19268" y="47978"/>
                      </a:cubicBezTo>
                      <a:cubicBezTo>
                        <a:pt x="27554" y="47978"/>
                        <a:pt x="31793" y="43161"/>
                        <a:pt x="31600" y="36224"/>
                      </a:cubicBezTo>
                      <a:lnTo>
                        <a:pt x="38537" y="36224"/>
                      </a:lnTo>
                      <a:cubicBezTo>
                        <a:pt x="37766" y="48556"/>
                        <a:pt x="30444" y="52795"/>
                        <a:pt x="19268" y="52795"/>
                      </a:cubicBezTo>
                      <a:cubicBezTo>
                        <a:pt x="9634" y="52795"/>
                        <a:pt x="0" y="49327"/>
                        <a:pt x="0" y="33912"/>
                      </a:cubicBezTo>
                      <a:lnTo>
                        <a:pt x="0" y="21581"/>
                      </a:lnTo>
                      <a:cubicBezTo>
                        <a:pt x="0" y="6937"/>
                        <a:pt x="6744" y="0"/>
                        <a:pt x="19268" y="0"/>
                      </a:cubicBezTo>
                      <a:cubicBezTo>
                        <a:pt x="38537" y="0"/>
                        <a:pt x="38537" y="12524"/>
                        <a:pt x="38537" y="27746"/>
                      </a:cubicBezTo>
                      <a:lnTo>
                        <a:pt x="6551" y="27746"/>
                      </a:lnTo>
                      <a:close/>
                      <a:moveTo>
                        <a:pt x="31985" y="22929"/>
                      </a:moveTo>
                      <a:cubicBezTo>
                        <a:pt x="31985" y="11561"/>
                        <a:pt x="30059" y="4817"/>
                        <a:pt x="19268" y="4817"/>
                      </a:cubicBezTo>
                      <a:cubicBezTo>
                        <a:pt x="8671" y="4817"/>
                        <a:pt x="6551" y="11561"/>
                        <a:pt x="6551" y="22929"/>
                      </a:cubicBezTo>
                      <a:lnTo>
                        <a:pt x="31985" y="22929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2" name="자유형: 도형 51">
                  <a:extLst>
                    <a:ext uri="{FF2B5EF4-FFF2-40B4-BE49-F238E27FC236}">
                      <a16:creationId xmlns:a16="http://schemas.microsoft.com/office/drawing/2014/main" id="{730EC39F-D2FD-4F85-B515-074E94D9F051}"/>
                    </a:ext>
                  </a:extLst>
                </p:cNvPr>
                <p:cNvSpPr/>
                <p:nvPr/>
              </p:nvSpPr>
              <p:spPr>
                <a:xfrm>
                  <a:off x="11497978" y="229892"/>
                  <a:ext cx="22351" cy="52024"/>
                </a:xfrm>
                <a:custGeom>
                  <a:avLst/>
                  <a:gdLst>
                    <a:gd name="connsiteX0" fmla="*/ 6744 w 22351"/>
                    <a:gd name="connsiteY0" fmla="*/ 7900 h 52024"/>
                    <a:gd name="connsiteX1" fmla="*/ 6937 w 22351"/>
                    <a:gd name="connsiteY1" fmla="*/ 7900 h 52024"/>
                    <a:gd name="connsiteX2" fmla="*/ 22351 w 22351"/>
                    <a:gd name="connsiteY2" fmla="*/ 0 h 52024"/>
                    <a:gd name="connsiteX3" fmla="*/ 22351 w 22351"/>
                    <a:gd name="connsiteY3" fmla="*/ 6166 h 52024"/>
                    <a:gd name="connsiteX4" fmla="*/ 6744 w 22351"/>
                    <a:gd name="connsiteY4" fmla="*/ 19268 h 52024"/>
                    <a:gd name="connsiteX5" fmla="*/ 6744 w 22351"/>
                    <a:gd name="connsiteY5" fmla="*/ 52025 h 52024"/>
                    <a:gd name="connsiteX6" fmla="*/ 0 w 22351"/>
                    <a:gd name="connsiteY6" fmla="*/ 52025 h 52024"/>
                    <a:gd name="connsiteX7" fmla="*/ 0 w 22351"/>
                    <a:gd name="connsiteY7" fmla="*/ 1156 h 52024"/>
                    <a:gd name="connsiteX8" fmla="*/ 6744 w 22351"/>
                    <a:gd name="connsiteY8" fmla="*/ 1156 h 52024"/>
                    <a:gd name="connsiteX9" fmla="*/ 6744 w 22351"/>
                    <a:gd name="connsiteY9" fmla="*/ 7900 h 520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2351" h="52024">
                      <a:moveTo>
                        <a:pt x="6744" y="7900"/>
                      </a:moveTo>
                      <a:lnTo>
                        <a:pt x="6937" y="7900"/>
                      </a:lnTo>
                      <a:cubicBezTo>
                        <a:pt x="9634" y="3083"/>
                        <a:pt x="15607" y="0"/>
                        <a:pt x="22351" y="0"/>
                      </a:cubicBezTo>
                      <a:lnTo>
                        <a:pt x="22351" y="6166"/>
                      </a:lnTo>
                      <a:cubicBezTo>
                        <a:pt x="12910" y="5395"/>
                        <a:pt x="6744" y="10598"/>
                        <a:pt x="6744" y="19268"/>
                      </a:cubicBezTo>
                      <a:lnTo>
                        <a:pt x="6744" y="52025"/>
                      </a:lnTo>
                      <a:lnTo>
                        <a:pt x="0" y="52025"/>
                      </a:lnTo>
                      <a:lnTo>
                        <a:pt x="0" y="1156"/>
                      </a:lnTo>
                      <a:lnTo>
                        <a:pt x="6744" y="1156"/>
                      </a:lnTo>
                      <a:lnTo>
                        <a:pt x="6744" y="7900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3" name="자유형: 도형 52">
                  <a:extLst>
                    <a:ext uri="{FF2B5EF4-FFF2-40B4-BE49-F238E27FC236}">
                      <a16:creationId xmlns:a16="http://schemas.microsoft.com/office/drawing/2014/main" id="{4C4FE8EF-A3FA-4D35-8C8A-6F47A88FB226}"/>
                    </a:ext>
                  </a:extLst>
                </p:cNvPr>
                <p:cNvSpPr/>
                <p:nvPr/>
              </p:nvSpPr>
              <p:spPr>
                <a:xfrm>
                  <a:off x="11297973" y="229892"/>
                  <a:ext cx="37989" cy="71292"/>
                </a:xfrm>
                <a:custGeom>
                  <a:avLst/>
                  <a:gdLst>
                    <a:gd name="connsiteX0" fmla="*/ 20424 w 37989"/>
                    <a:gd name="connsiteY0" fmla="*/ 0 h 71292"/>
                    <a:gd name="connsiteX1" fmla="*/ 13295 w 37989"/>
                    <a:gd name="connsiteY1" fmla="*/ 1734 h 71292"/>
                    <a:gd name="connsiteX2" fmla="*/ 11561 w 37989"/>
                    <a:gd name="connsiteY2" fmla="*/ 8478 h 71292"/>
                    <a:gd name="connsiteX3" fmla="*/ 19461 w 37989"/>
                    <a:gd name="connsiteY3" fmla="*/ 5010 h 71292"/>
                    <a:gd name="connsiteX4" fmla="*/ 31407 w 37989"/>
                    <a:gd name="connsiteY4" fmla="*/ 26590 h 71292"/>
                    <a:gd name="connsiteX5" fmla="*/ 30059 w 37989"/>
                    <a:gd name="connsiteY5" fmla="*/ 41427 h 71292"/>
                    <a:gd name="connsiteX6" fmla="*/ 18690 w 37989"/>
                    <a:gd name="connsiteY6" fmla="*/ 48171 h 71292"/>
                    <a:gd name="connsiteX7" fmla="*/ 6744 w 37989"/>
                    <a:gd name="connsiteY7" fmla="*/ 31022 h 71292"/>
                    <a:gd name="connsiteX8" fmla="*/ 6744 w 37989"/>
                    <a:gd name="connsiteY8" fmla="*/ 27168 h 71292"/>
                    <a:gd name="connsiteX9" fmla="*/ 0 w 37989"/>
                    <a:gd name="connsiteY9" fmla="*/ 53566 h 71292"/>
                    <a:gd name="connsiteX10" fmla="*/ 0 w 37989"/>
                    <a:gd name="connsiteY10" fmla="*/ 71293 h 71292"/>
                    <a:gd name="connsiteX11" fmla="*/ 6744 w 37989"/>
                    <a:gd name="connsiteY11" fmla="*/ 71293 h 71292"/>
                    <a:gd name="connsiteX12" fmla="*/ 6744 w 37989"/>
                    <a:gd name="connsiteY12" fmla="*/ 46244 h 71292"/>
                    <a:gd name="connsiteX13" fmla="*/ 6937 w 37989"/>
                    <a:gd name="connsiteY13" fmla="*/ 46437 h 71292"/>
                    <a:gd name="connsiteX14" fmla="*/ 18690 w 37989"/>
                    <a:gd name="connsiteY14" fmla="*/ 53181 h 71292"/>
                    <a:gd name="connsiteX15" fmla="*/ 37959 w 37989"/>
                    <a:gd name="connsiteY15" fmla="*/ 32178 h 71292"/>
                    <a:gd name="connsiteX16" fmla="*/ 37959 w 37989"/>
                    <a:gd name="connsiteY16" fmla="*/ 20810 h 71292"/>
                    <a:gd name="connsiteX17" fmla="*/ 20424 w 37989"/>
                    <a:gd name="connsiteY17" fmla="*/ 0 h 71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7989" h="71292">
                      <a:moveTo>
                        <a:pt x="20424" y="0"/>
                      </a:moveTo>
                      <a:cubicBezTo>
                        <a:pt x="18112" y="0"/>
                        <a:pt x="15607" y="578"/>
                        <a:pt x="13295" y="1734"/>
                      </a:cubicBezTo>
                      <a:lnTo>
                        <a:pt x="11561" y="8478"/>
                      </a:lnTo>
                      <a:cubicBezTo>
                        <a:pt x="14066" y="5973"/>
                        <a:pt x="16956" y="5010"/>
                        <a:pt x="19461" y="5010"/>
                      </a:cubicBezTo>
                      <a:cubicBezTo>
                        <a:pt x="31407" y="5010"/>
                        <a:pt x="31407" y="16571"/>
                        <a:pt x="31407" y="26590"/>
                      </a:cubicBezTo>
                      <a:cubicBezTo>
                        <a:pt x="31407" y="29866"/>
                        <a:pt x="31215" y="38922"/>
                        <a:pt x="30059" y="41427"/>
                      </a:cubicBezTo>
                      <a:cubicBezTo>
                        <a:pt x="29481" y="42583"/>
                        <a:pt x="27939" y="48171"/>
                        <a:pt x="18690" y="48171"/>
                      </a:cubicBezTo>
                      <a:cubicBezTo>
                        <a:pt x="12524" y="48171"/>
                        <a:pt x="6744" y="42583"/>
                        <a:pt x="6744" y="31022"/>
                      </a:cubicBezTo>
                      <a:lnTo>
                        <a:pt x="6744" y="27168"/>
                      </a:lnTo>
                      <a:lnTo>
                        <a:pt x="0" y="53566"/>
                      </a:lnTo>
                      <a:lnTo>
                        <a:pt x="0" y="71293"/>
                      </a:lnTo>
                      <a:lnTo>
                        <a:pt x="6744" y="71293"/>
                      </a:lnTo>
                      <a:lnTo>
                        <a:pt x="6744" y="46244"/>
                      </a:lnTo>
                      <a:lnTo>
                        <a:pt x="6937" y="46437"/>
                      </a:lnTo>
                      <a:cubicBezTo>
                        <a:pt x="10405" y="51254"/>
                        <a:pt x="14451" y="53181"/>
                        <a:pt x="18690" y="53181"/>
                      </a:cubicBezTo>
                      <a:cubicBezTo>
                        <a:pt x="32949" y="53181"/>
                        <a:pt x="37959" y="45473"/>
                        <a:pt x="37959" y="32178"/>
                      </a:cubicBezTo>
                      <a:lnTo>
                        <a:pt x="37959" y="20810"/>
                      </a:lnTo>
                      <a:cubicBezTo>
                        <a:pt x="38151" y="14066"/>
                        <a:pt x="37959" y="0"/>
                        <a:pt x="20424" y="0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38" name="그래픽 18">
                <a:extLst>
                  <a:ext uri="{FF2B5EF4-FFF2-40B4-BE49-F238E27FC236}">
                    <a16:creationId xmlns:a16="http://schemas.microsoft.com/office/drawing/2014/main" id="{947748A8-A10B-42A6-BFC1-01D3E507020A}"/>
                  </a:ext>
                </a:extLst>
              </p:cNvPr>
              <p:cNvGrpSpPr/>
              <p:nvPr/>
            </p:nvGrpSpPr>
            <p:grpSpPr>
              <a:xfrm>
                <a:off x="11719179" y="209083"/>
                <a:ext cx="297503" cy="73990"/>
                <a:chOff x="11719179" y="209083"/>
                <a:chExt cx="297503" cy="73990"/>
              </a:xfrm>
              <a:grpFill/>
            </p:grpSpPr>
            <p:sp>
              <p:nvSpPr>
                <p:cNvPr id="40" name="자유형: 도형 39">
                  <a:extLst>
                    <a:ext uri="{FF2B5EF4-FFF2-40B4-BE49-F238E27FC236}">
                      <a16:creationId xmlns:a16="http://schemas.microsoft.com/office/drawing/2014/main" id="{BD38BD18-41E9-44F7-A788-5E64DF24B8B8}"/>
                    </a:ext>
                  </a:extLst>
                </p:cNvPr>
                <p:cNvSpPr/>
                <p:nvPr/>
              </p:nvSpPr>
              <p:spPr>
                <a:xfrm>
                  <a:off x="11730162" y="230085"/>
                  <a:ext cx="18690" cy="14643"/>
                </a:xfrm>
                <a:custGeom>
                  <a:avLst/>
                  <a:gdLst>
                    <a:gd name="connsiteX0" fmla="*/ 2312 w 18690"/>
                    <a:gd name="connsiteY0" fmla="*/ 4817 h 14643"/>
                    <a:gd name="connsiteX1" fmla="*/ 12139 w 18690"/>
                    <a:gd name="connsiteY1" fmla="*/ 14644 h 14643"/>
                    <a:gd name="connsiteX2" fmla="*/ 18690 w 18690"/>
                    <a:gd name="connsiteY2" fmla="*/ 14644 h 14643"/>
                    <a:gd name="connsiteX3" fmla="*/ 4046 w 18690"/>
                    <a:gd name="connsiteY3" fmla="*/ 0 h 14643"/>
                    <a:gd name="connsiteX4" fmla="*/ 1349 w 18690"/>
                    <a:gd name="connsiteY4" fmla="*/ 193 h 14643"/>
                    <a:gd name="connsiteX5" fmla="*/ 0 w 18690"/>
                    <a:gd name="connsiteY5" fmla="*/ 5202 h 14643"/>
                    <a:gd name="connsiteX6" fmla="*/ 2312 w 18690"/>
                    <a:gd name="connsiteY6" fmla="*/ 4817 h 146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8690" h="14643">
                      <a:moveTo>
                        <a:pt x="2312" y="4817"/>
                      </a:moveTo>
                      <a:cubicBezTo>
                        <a:pt x="9827" y="4817"/>
                        <a:pt x="11754" y="8285"/>
                        <a:pt x="12139" y="14644"/>
                      </a:cubicBezTo>
                      <a:lnTo>
                        <a:pt x="18690" y="14644"/>
                      </a:lnTo>
                      <a:cubicBezTo>
                        <a:pt x="18690" y="6937"/>
                        <a:pt x="15222" y="0"/>
                        <a:pt x="4046" y="0"/>
                      </a:cubicBezTo>
                      <a:cubicBezTo>
                        <a:pt x="3083" y="0"/>
                        <a:pt x="2312" y="0"/>
                        <a:pt x="1349" y="193"/>
                      </a:cubicBezTo>
                      <a:lnTo>
                        <a:pt x="0" y="5202"/>
                      </a:lnTo>
                      <a:cubicBezTo>
                        <a:pt x="771" y="4817"/>
                        <a:pt x="1542" y="4817"/>
                        <a:pt x="2312" y="4817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1" name="자유형: 도형 40">
                  <a:extLst>
                    <a:ext uri="{FF2B5EF4-FFF2-40B4-BE49-F238E27FC236}">
                      <a16:creationId xmlns:a16="http://schemas.microsoft.com/office/drawing/2014/main" id="{593D25FE-7971-4EE8-B5A8-3EE818CDC3B0}"/>
                    </a:ext>
                  </a:extLst>
                </p:cNvPr>
                <p:cNvSpPr/>
                <p:nvPr/>
              </p:nvSpPr>
              <p:spPr>
                <a:xfrm>
                  <a:off x="11719179" y="248390"/>
                  <a:ext cx="29865" cy="34683"/>
                </a:xfrm>
                <a:custGeom>
                  <a:avLst/>
                  <a:gdLst>
                    <a:gd name="connsiteX0" fmla="*/ 7707 w 29865"/>
                    <a:gd name="connsiteY0" fmla="*/ 0 h 34683"/>
                    <a:gd name="connsiteX1" fmla="*/ 5973 w 29865"/>
                    <a:gd name="connsiteY1" fmla="*/ 6551 h 34683"/>
                    <a:gd name="connsiteX2" fmla="*/ 23315 w 29865"/>
                    <a:gd name="connsiteY2" fmla="*/ 21002 h 34683"/>
                    <a:gd name="connsiteX3" fmla="*/ 13680 w 29865"/>
                    <a:gd name="connsiteY3" fmla="*/ 30059 h 34683"/>
                    <a:gd name="connsiteX4" fmla="*/ 3276 w 29865"/>
                    <a:gd name="connsiteY4" fmla="*/ 18498 h 34683"/>
                    <a:gd name="connsiteX5" fmla="*/ 2890 w 29865"/>
                    <a:gd name="connsiteY5" fmla="*/ 18498 h 34683"/>
                    <a:gd name="connsiteX6" fmla="*/ 0 w 29865"/>
                    <a:gd name="connsiteY6" fmla="*/ 30059 h 34683"/>
                    <a:gd name="connsiteX7" fmla="*/ 13295 w 29865"/>
                    <a:gd name="connsiteY7" fmla="*/ 34683 h 34683"/>
                    <a:gd name="connsiteX8" fmla="*/ 29866 w 29865"/>
                    <a:gd name="connsiteY8" fmla="*/ 20232 h 34683"/>
                    <a:gd name="connsiteX9" fmla="*/ 7707 w 29865"/>
                    <a:gd name="connsiteY9" fmla="*/ 0 h 346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9865" h="34683">
                      <a:moveTo>
                        <a:pt x="7707" y="0"/>
                      </a:moveTo>
                      <a:lnTo>
                        <a:pt x="5973" y="6551"/>
                      </a:lnTo>
                      <a:cubicBezTo>
                        <a:pt x="13295" y="10790"/>
                        <a:pt x="23315" y="12717"/>
                        <a:pt x="23315" y="21002"/>
                      </a:cubicBezTo>
                      <a:cubicBezTo>
                        <a:pt x="23315" y="26590"/>
                        <a:pt x="20232" y="30059"/>
                        <a:pt x="13680" y="30059"/>
                      </a:cubicBezTo>
                      <a:cubicBezTo>
                        <a:pt x="5202" y="30059"/>
                        <a:pt x="3276" y="25434"/>
                        <a:pt x="3276" y="18498"/>
                      </a:cubicBezTo>
                      <a:lnTo>
                        <a:pt x="2890" y="18498"/>
                      </a:lnTo>
                      <a:lnTo>
                        <a:pt x="0" y="30059"/>
                      </a:lnTo>
                      <a:cubicBezTo>
                        <a:pt x="2698" y="33142"/>
                        <a:pt x="6937" y="34683"/>
                        <a:pt x="13295" y="34683"/>
                      </a:cubicBezTo>
                      <a:cubicBezTo>
                        <a:pt x="23700" y="34683"/>
                        <a:pt x="29866" y="29866"/>
                        <a:pt x="29866" y="20232"/>
                      </a:cubicBezTo>
                      <a:cubicBezTo>
                        <a:pt x="29866" y="6744"/>
                        <a:pt x="14259" y="5973"/>
                        <a:pt x="7707" y="0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2" name="자유형: 도형 41">
                  <a:extLst>
                    <a:ext uri="{FF2B5EF4-FFF2-40B4-BE49-F238E27FC236}">
                      <a16:creationId xmlns:a16="http://schemas.microsoft.com/office/drawing/2014/main" id="{E255C3D8-77AB-4AB7-990E-F40F7A1A4072}"/>
                    </a:ext>
                  </a:extLst>
                </p:cNvPr>
                <p:cNvSpPr/>
                <p:nvPr/>
              </p:nvSpPr>
              <p:spPr>
                <a:xfrm>
                  <a:off x="11750394" y="217753"/>
                  <a:ext cx="26975" cy="64163"/>
                </a:xfrm>
                <a:custGeom>
                  <a:avLst/>
                  <a:gdLst>
                    <a:gd name="connsiteX0" fmla="*/ 0 w 26975"/>
                    <a:gd name="connsiteY0" fmla="*/ 18112 h 64163"/>
                    <a:gd name="connsiteX1" fmla="*/ 0 w 26975"/>
                    <a:gd name="connsiteY1" fmla="*/ 13295 h 64163"/>
                    <a:gd name="connsiteX2" fmla="*/ 9056 w 26975"/>
                    <a:gd name="connsiteY2" fmla="*/ 13295 h 64163"/>
                    <a:gd name="connsiteX3" fmla="*/ 9056 w 26975"/>
                    <a:gd name="connsiteY3" fmla="*/ 2698 h 64163"/>
                    <a:gd name="connsiteX4" fmla="*/ 15607 w 26975"/>
                    <a:gd name="connsiteY4" fmla="*/ 0 h 64163"/>
                    <a:gd name="connsiteX5" fmla="*/ 15607 w 26975"/>
                    <a:gd name="connsiteY5" fmla="*/ 13102 h 64163"/>
                    <a:gd name="connsiteX6" fmla="*/ 26976 w 26975"/>
                    <a:gd name="connsiteY6" fmla="*/ 13102 h 64163"/>
                    <a:gd name="connsiteX7" fmla="*/ 26976 w 26975"/>
                    <a:gd name="connsiteY7" fmla="*/ 17920 h 64163"/>
                    <a:gd name="connsiteX8" fmla="*/ 15607 w 26975"/>
                    <a:gd name="connsiteY8" fmla="*/ 17920 h 64163"/>
                    <a:gd name="connsiteX9" fmla="*/ 15607 w 26975"/>
                    <a:gd name="connsiteY9" fmla="*/ 50676 h 64163"/>
                    <a:gd name="connsiteX10" fmla="*/ 21773 w 26975"/>
                    <a:gd name="connsiteY10" fmla="*/ 58961 h 64163"/>
                    <a:gd name="connsiteX11" fmla="*/ 26976 w 26975"/>
                    <a:gd name="connsiteY11" fmla="*/ 58576 h 64163"/>
                    <a:gd name="connsiteX12" fmla="*/ 26976 w 26975"/>
                    <a:gd name="connsiteY12" fmla="*/ 63778 h 64163"/>
                    <a:gd name="connsiteX13" fmla="*/ 20617 w 26975"/>
                    <a:gd name="connsiteY13" fmla="*/ 64164 h 64163"/>
                    <a:gd name="connsiteX14" fmla="*/ 9056 w 26975"/>
                    <a:gd name="connsiteY14" fmla="*/ 54337 h 64163"/>
                    <a:gd name="connsiteX15" fmla="*/ 9056 w 26975"/>
                    <a:gd name="connsiteY15" fmla="*/ 18112 h 64163"/>
                    <a:gd name="connsiteX16" fmla="*/ 0 w 26975"/>
                    <a:gd name="connsiteY16" fmla="*/ 18112 h 64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6975" h="64163">
                      <a:moveTo>
                        <a:pt x="0" y="18112"/>
                      </a:moveTo>
                      <a:lnTo>
                        <a:pt x="0" y="13295"/>
                      </a:lnTo>
                      <a:lnTo>
                        <a:pt x="9056" y="13295"/>
                      </a:lnTo>
                      <a:lnTo>
                        <a:pt x="9056" y="2698"/>
                      </a:lnTo>
                      <a:lnTo>
                        <a:pt x="15607" y="0"/>
                      </a:lnTo>
                      <a:lnTo>
                        <a:pt x="15607" y="13102"/>
                      </a:lnTo>
                      <a:lnTo>
                        <a:pt x="26976" y="13102"/>
                      </a:lnTo>
                      <a:lnTo>
                        <a:pt x="26976" y="17920"/>
                      </a:lnTo>
                      <a:lnTo>
                        <a:pt x="15607" y="17920"/>
                      </a:lnTo>
                      <a:lnTo>
                        <a:pt x="15607" y="50676"/>
                      </a:lnTo>
                      <a:cubicBezTo>
                        <a:pt x="15607" y="57420"/>
                        <a:pt x="16378" y="58961"/>
                        <a:pt x="21773" y="58961"/>
                      </a:cubicBezTo>
                      <a:cubicBezTo>
                        <a:pt x="23893" y="58961"/>
                        <a:pt x="25627" y="58768"/>
                        <a:pt x="26976" y="58576"/>
                      </a:cubicBezTo>
                      <a:lnTo>
                        <a:pt x="26976" y="63778"/>
                      </a:lnTo>
                      <a:cubicBezTo>
                        <a:pt x="25049" y="63971"/>
                        <a:pt x="22737" y="64164"/>
                        <a:pt x="20617" y="64164"/>
                      </a:cubicBezTo>
                      <a:cubicBezTo>
                        <a:pt x="11561" y="64164"/>
                        <a:pt x="9056" y="60503"/>
                        <a:pt x="9056" y="54337"/>
                      </a:cubicBezTo>
                      <a:lnTo>
                        <a:pt x="9056" y="18112"/>
                      </a:lnTo>
                      <a:lnTo>
                        <a:pt x="0" y="18112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3" name="자유형: 도형 42">
                  <a:extLst>
                    <a:ext uri="{FF2B5EF4-FFF2-40B4-BE49-F238E27FC236}">
                      <a16:creationId xmlns:a16="http://schemas.microsoft.com/office/drawing/2014/main" id="{329A854A-DD96-46E4-8DDA-19FF7131E100}"/>
                    </a:ext>
                  </a:extLst>
                </p:cNvPr>
                <p:cNvSpPr/>
                <p:nvPr/>
              </p:nvSpPr>
              <p:spPr>
                <a:xfrm>
                  <a:off x="11778140" y="230278"/>
                  <a:ext cx="38344" cy="52795"/>
                </a:xfrm>
                <a:custGeom>
                  <a:avLst/>
                  <a:gdLst>
                    <a:gd name="connsiteX0" fmla="*/ 31407 w 38344"/>
                    <a:gd name="connsiteY0" fmla="*/ 45473 h 52795"/>
                    <a:gd name="connsiteX1" fmla="*/ 31215 w 38344"/>
                    <a:gd name="connsiteY1" fmla="*/ 45473 h 52795"/>
                    <a:gd name="connsiteX2" fmla="*/ 15415 w 38344"/>
                    <a:gd name="connsiteY2" fmla="*/ 52795 h 52795"/>
                    <a:gd name="connsiteX3" fmla="*/ 0 w 38344"/>
                    <a:gd name="connsiteY3" fmla="*/ 37766 h 52795"/>
                    <a:gd name="connsiteX4" fmla="*/ 31022 w 38344"/>
                    <a:gd name="connsiteY4" fmla="*/ 21002 h 52795"/>
                    <a:gd name="connsiteX5" fmla="*/ 31022 w 38344"/>
                    <a:gd name="connsiteY5" fmla="*/ 16763 h 52795"/>
                    <a:gd name="connsiteX6" fmla="*/ 19654 w 38344"/>
                    <a:gd name="connsiteY6" fmla="*/ 4817 h 52795"/>
                    <a:gd name="connsiteX7" fmla="*/ 8671 w 38344"/>
                    <a:gd name="connsiteY7" fmla="*/ 13681 h 52795"/>
                    <a:gd name="connsiteX8" fmla="*/ 1542 w 38344"/>
                    <a:gd name="connsiteY8" fmla="*/ 13681 h 52795"/>
                    <a:gd name="connsiteX9" fmla="*/ 20232 w 38344"/>
                    <a:gd name="connsiteY9" fmla="*/ 0 h 52795"/>
                    <a:gd name="connsiteX10" fmla="*/ 37573 w 38344"/>
                    <a:gd name="connsiteY10" fmla="*/ 13488 h 52795"/>
                    <a:gd name="connsiteX11" fmla="*/ 37573 w 38344"/>
                    <a:gd name="connsiteY11" fmla="*/ 39115 h 52795"/>
                    <a:gd name="connsiteX12" fmla="*/ 38344 w 38344"/>
                    <a:gd name="connsiteY12" fmla="*/ 52025 h 52795"/>
                    <a:gd name="connsiteX13" fmla="*/ 31407 w 38344"/>
                    <a:gd name="connsiteY13" fmla="*/ 52025 h 52795"/>
                    <a:gd name="connsiteX14" fmla="*/ 31407 w 38344"/>
                    <a:gd name="connsiteY14" fmla="*/ 45473 h 52795"/>
                    <a:gd name="connsiteX15" fmla="*/ 31022 w 38344"/>
                    <a:gd name="connsiteY15" fmla="*/ 25627 h 52795"/>
                    <a:gd name="connsiteX16" fmla="*/ 7129 w 38344"/>
                    <a:gd name="connsiteY16" fmla="*/ 37381 h 52795"/>
                    <a:gd name="connsiteX17" fmla="*/ 17149 w 38344"/>
                    <a:gd name="connsiteY17" fmla="*/ 47785 h 52795"/>
                    <a:gd name="connsiteX18" fmla="*/ 31022 w 38344"/>
                    <a:gd name="connsiteY18" fmla="*/ 34876 h 52795"/>
                    <a:gd name="connsiteX19" fmla="*/ 31022 w 38344"/>
                    <a:gd name="connsiteY19" fmla="*/ 25627 h 527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8344" h="52795">
                      <a:moveTo>
                        <a:pt x="31407" y="45473"/>
                      </a:moveTo>
                      <a:lnTo>
                        <a:pt x="31215" y="45473"/>
                      </a:lnTo>
                      <a:cubicBezTo>
                        <a:pt x="27746" y="50290"/>
                        <a:pt x="22159" y="52795"/>
                        <a:pt x="15415" y="52795"/>
                      </a:cubicBezTo>
                      <a:cubicBezTo>
                        <a:pt x="5395" y="52795"/>
                        <a:pt x="0" y="46629"/>
                        <a:pt x="0" y="37766"/>
                      </a:cubicBezTo>
                      <a:cubicBezTo>
                        <a:pt x="0" y="19846"/>
                        <a:pt x="19654" y="21773"/>
                        <a:pt x="31022" y="21002"/>
                      </a:cubicBezTo>
                      <a:lnTo>
                        <a:pt x="31022" y="16763"/>
                      </a:lnTo>
                      <a:cubicBezTo>
                        <a:pt x="31022" y="9249"/>
                        <a:pt x="28517" y="4817"/>
                        <a:pt x="19654" y="4817"/>
                      </a:cubicBezTo>
                      <a:cubicBezTo>
                        <a:pt x="13488" y="4817"/>
                        <a:pt x="8671" y="7515"/>
                        <a:pt x="8671" y="13681"/>
                      </a:cubicBezTo>
                      <a:lnTo>
                        <a:pt x="1542" y="13681"/>
                      </a:lnTo>
                      <a:cubicBezTo>
                        <a:pt x="2120" y="3854"/>
                        <a:pt x="10405" y="0"/>
                        <a:pt x="20232" y="0"/>
                      </a:cubicBezTo>
                      <a:cubicBezTo>
                        <a:pt x="25820" y="0"/>
                        <a:pt x="37573" y="578"/>
                        <a:pt x="37573" y="13488"/>
                      </a:cubicBezTo>
                      <a:lnTo>
                        <a:pt x="37573" y="39115"/>
                      </a:lnTo>
                      <a:cubicBezTo>
                        <a:pt x="37573" y="42776"/>
                        <a:pt x="37573" y="46051"/>
                        <a:pt x="38344" y="52025"/>
                      </a:cubicBezTo>
                      <a:lnTo>
                        <a:pt x="31407" y="52025"/>
                      </a:lnTo>
                      <a:lnTo>
                        <a:pt x="31407" y="45473"/>
                      </a:lnTo>
                      <a:close/>
                      <a:moveTo>
                        <a:pt x="31022" y="25627"/>
                      </a:moveTo>
                      <a:cubicBezTo>
                        <a:pt x="21388" y="26012"/>
                        <a:pt x="7129" y="24856"/>
                        <a:pt x="7129" y="37381"/>
                      </a:cubicBezTo>
                      <a:cubicBezTo>
                        <a:pt x="7129" y="43161"/>
                        <a:pt x="10405" y="47785"/>
                        <a:pt x="17149" y="47785"/>
                      </a:cubicBezTo>
                      <a:cubicBezTo>
                        <a:pt x="24856" y="47785"/>
                        <a:pt x="31022" y="41620"/>
                        <a:pt x="31022" y="34876"/>
                      </a:cubicBezTo>
                      <a:lnTo>
                        <a:pt x="31022" y="25627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4" name="자유형: 도형 43">
                  <a:extLst>
                    <a:ext uri="{FF2B5EF4-FFF2-40B4-BE49-F238E27FC236}">
                      <a16:creationId xmlns:a16="http://schemas.microsoft.com/office/drawing/2014/main" id="{3040D6A2-8394-4964-B3BC-86B782B00E95}"/>
                    </a:ext>
                  </a:extLst>
                </p:cNvPr>
                <p:cNvSpPr/>
                <p:nvPr/>
              </p:nvSpPr>
              <p:spPr>
                <a:xfrm>
                  <a:off x="11824191" y="229892"/>
                  <a:ext cx="35646" cy="52024"/>
                </a:xfrm>
                <a:custGeom>
                  <a:avLst/>
                  <a:gdLst>
                    <a:gd name="connsiteX0" fmla="*/ 6744 w 35646"/>
                    <a:gd name="connsiteY0" fmla="*/ 52025 h 52024"/>
                    <a:gd name="connsiteX1" fmla="*/ 0 w 35646"/>
                    <a:gd name="connsiteY1" fmla="*/ 52025 h 52024"/>
                    <a:gd name="connsiteX2" fmla="*/ 0 w 35646"/>
                    <a:gd name="connsiteY2" fmla="*/ 1156 h 52024"/>
                    <a:gd name="connsiteX3" fmla="*/ 6744 w 35646"/>
                    <a:gd name="connsiteY3" fmla="*/ 1156 h 52024"/>
                    <a:gd name="connsiteX4" fmla="*/ 6744 w 35646"/>
                    <a:gd name="connsiteY4" fmla="*/ 7322 h 52024"/>
                    <a:gd name="connsiteX5" fmla="*/ 6937 w 35646"/>
                    <a:gd name="connsiteY5" fmla="*/ 7322 h 52024"/>
                    <a:gd name="connsiteX6" fmla="*/ 20424 w 35646"/>
                    <a:gd name="connsiteY6" fmla="*/ 0 h 52024"/>
                    <a:gd name="connsiteX7" fmla="*/ 35646 w 35646"/>
                    <a:gd name="connsiteY7" fmla="*/ 15993 h 52024"/>
                    <a:gd name="connsiteX8" fmla="*/ 35646 w 35646"/>
                    <a:gd name="connsiteY8" fmla="*/ 51832 h 52024"/>
                    <a:gd name="connsiteX9" fmla="*/ 28903 w 35646"/>
                    <a:gd name="connsiteY9" fmla="*/ 51832 h 52024"/>
                    <a:gd name="connsiteX10" fmla="*/ 28903 w 35646"/>
                    <a:gd name="connsiteY10" fmla="*/ 16378 h 52024"/>
                    <a:gd name="connsiteX11" fmla="*/ 18498 w 35646"/>
                    <a:gd name="connsiteY11" fmla="*/ 4817 h 52024"/>
                    <a:gd name="connsiteX12" fmla="*/ 6359 w 35646"/>
                    <a:gd name="connsiteY12" fmla="*/ 19846 h 52024"/>
                    <a:gd name="connsiteX13" fmla="*/ 6359 w 35646"/>
                    <a:gd name="connsiteY13" fmla="*/ 52025 h 520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5646" h="52024">
                      <a:moveTo>
                        <a:pt x="6744" y="52025"/>
                      </a:moveTo>
                      <a:lnTo>
                        <a:pt x="0" y="52025"/>
                      </a:lnTo>
                      <a:lnTo>
                        <a:pt x="0" y="1156"/>
                      </a:lnTo>
                      <a:lnTo>
                        <a:pt x="6744" y="1156"/>
                      </a:lnTo>
                      <a:lnTo>
                        <a:pt x="6744" y="7322"/>
                      </a:lnTo>
                      <a:lnTo>
                        <a:pt x="6937" y="7322"/>
                      </a:lnTo>
                      <a:cubicBezTo>
                        <a:pt x="10212" y="3083"/>
                        <a:pt x="14451" y="0"/>
                        <a:pt x="20424" y="0"/>
                      </a:cubicBezTo>
                      <a:cubicBezTo>
                        <a:pt x="34298" y="0"/>
                        <a:pt x="35646" y="9441"/>
                        <a:pt x="35646" y="15993"/>
                      </a:cubicBezTo>
                      <a:lnTo>
                        <a:pt x="35646" y="51832"/>
                      </a:lnTo>
                      <a:lnTo>
                        <a:pt x="28903" y="51832"/>
                      </a:lnTo>
                      <a:lnTo>
                        <a:pt x="28903" y="16378"/>
                      </a:lnTo>
                      <a:cubicBezTo>
                        <a:pt x="28903" y="10405"/>
                        <a:pt x="26398" y="4817"/>
                        <a:pt x="18498" y="4817"/>
                      </a:cubicBezTo>
                      <a:cubicBezTo>
                        <a:pt x="12524" y="4817"/>
                        <a:pt x="6359" y="8478"/>
                        <a:pt x="6359" y="19846"/>
                      </a:cubicBezTo>
                      <a:lnTo>
                        <a:pt x="6359" y="52025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5" name="자유형: 도형 44">
                  <a:extLst>
                    <a:ext uri="{FF2B5EF4-FFF2-40B4-BE49-F238E27FC236}">
                      <a16:creationId xmlns:a16="http://schemas.microsoft.com/office/drawing/2014/main" id="{517EE394-B61F-4489-AC80-848FD03E36C7}"/>
                    </a:ext>
                  </a:extLst>
                </p:cNvPr>
                <p:cNvSpPr/>
                <p:nvPr/>
              </p:nvSpPr>
              <p:spPr>
                <a:xfrm>
                  <a:off x="11865811" y="209083"/>
                  <a:ext cx="38344" cy="73990"/>
                </a:xfrm>
                <a:custGeom>
                  <a:avLst/>
                  <a:gdLst>
                    <a:gd name="connsiteX0" fmla="*/ 31600 w 38344"/>
                    <a:gd name="connsiteY0" fmla="*/ 66476 h 73990"/>
                    <a:gd name="connsiteX1" fmla="*/ 31407 w 38344"/>
                    <a:gd name="connsiteY1" fmla="*/ 66668 h 73990"/>
                    <a:gd name="connsiteX2" fmla="*/ 17149 w 38344"/>
                    <a:gd name="connsiteY2" fmla="*/ 73990 h 73990"/>
                    <a:gd name="connsiteX3" fmla="*/ 0 w 38344"/>
                    <a:gd name="connsiteY3" fmla="*/ 47400 h 73990"/>
                    <a:gd name="connsiteX4" fmla="*/ 17149 w 38344"/>
                    <a:gd name="connsiteY4" fmla="*/ 21002 h 73990"/>
                    <a:gd name="connsiteX5" fmla="*/ 30637 w 38344"/>
                    <a:gd name="connsiteY5" fmla="*/ 26976 h 73990"/>
                    <a:gd name="connsiteX6" fmla="*/ 30829 w 38344"/>
                    <a:gd name="connsiteY6" fmla="*/ 27168 h 73990"/>
                    <a:gd name="connsiteX7" fmla="*/ 30829 w 38344"/>
                    <a:gd name="connsiteY7" fmla="*/ 0 h 73990"/>
                    <a:gd name="connsiteX8" fmla="*/ 37573 w 38344"/>
                    <a:gd name="connsiteY8" fmla="*/ 0 h 73990"/>
                    <a:gd name="connsiteX9" fmla="*/ 37573 w 38344"/>
                    <a:gd name="connsiteY9" fmla="*/ 62815 h 73990"/>
                    <a:gd name="connsiteX10" fmla="*/ 38344 w 38344"/>
                    <a:gd name="connsiteY10" fmla="*/ 72834 h 73990"/>
                    <a:gd name="connsiteX11" fmla="*/ 31985 w 38344"/>
                    <a:gd name="connsiteY11" fmla="*/ 72834 h 73990"/>
                    <a:gd name="connsiteX12" fmla="*/ 31600 w 38344"/>
                    <a:gd name="connsiteY12" fmla="*/ 66476 h 73990"/>
                    <a:gd name="connsiteX13" fmla="*/ 31215 w 38344"/>
                    <a:gd name="connsiteY13" fmla="*/ 52025 h 73990"/>
                    <a:gd name="connsiteX14" fmla="*/ 31215 w 38344"/>
                    <a:gd name="connsiteY14" fmla="*/ 42968 h 73990"/>
                    <a:gd name="connsiteX15" fmla="*/ 18690 w 38344"/>
                    <a:gd name="connsiteY15" fmla="*/ 25820 h 73990"/>
                    <a:gd name="connsiteX16" fmla="*/ 6744 w 38344"/>
                    <a:gd name="connsiteY16" fmla="*/ 47593 h 73990"/>
                    <a:gd name="connsiteX17" fmla="*/ 18883 w 38344"/>
                    <a:gd name="connsiteY17" fmla="*/ 69173 h 73990"/>
                    <a:gd name="connsiteX18" fmla="*/ 31215 w 38344"/>
                    <a:gd name="connsiteY18" fmla="*/ 52025 h 739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38344" h="73990">
                      <a:moveTo>
                        <a:pt x="31600" y="66476"/>
                      </a:moveTo>
                      <a:lnTo>
                        <a:pt x="31407" y="66668"/>
                      </a:lnTo>
                      <a:cubicBezTo>
                        <a:pt x="27939" y="71486"/>
                        <a:pt x="23700" y="73990"/>
                        <a:pt x="17149" y="73990"/>
                      </a:cubicBezTo>
                      <a:cubicBezTo>
                        <a:pt x="963" y="73990"/>
                        <a:pt x="0" y="59346"/>
                        <a:pt x="0" y="47400"/>
                      </a:cubicBezTo>
                      <a:cubicBezTo>
                        <a:pt x="0" y="37573"/>
                        <a:pt x="0" y="21002"/>
                        <a:pt x="17149" y="21002"/>
                      </a:cubicBezTo>
                      <a:cubicBezTo>
                        <a:pt x="22351" y="21002"/>
                        <a:pt x="27361" y="23122"/>
                        <a:pt x="30637" y="26976"/>
                      </a:cubicBezTo>
                      <a:lnTo>
                        <a:pt x="30829" y="27168"/>
                      </a:lnTo>
                      <a:lnTo>
                        <a:pt x="30829" y="0"/>
                      </a:lnTo>
                      <a:lnTo>
                        <a:pt x="37573" y="0"/>
                      </a:lnTo>
                      <a:lnTo>
                        <a:pt x="37573" y="62815"/>
                      </a:lnTo>
                      <a:cubicBezTo>
                        <a:pt x="37573" y="67825"/>
                        <a:pt x="37959" y="71100"/>
                        <a:pt x="38344" y="72834"/>
                      </a:cubicBezTo>
                      <a:lnTo>
                        <a:pt x="31985" y="72834"/>
                      </a:lnTo>
                      <a:lnTo>
                        <a:pt x="31600" y="66476"/>
                      </a:lnTo>
                      <a:close/>
                      <a:moveTo>
                        <a:pt x="31215" y="52025"/>
                      </a:moveTo>
                      <a:lnTo>
                        <a:pt x="31215" y="42968"/>
                      </a:lnTo>
                      <a:cubicBezTo>
                        <a:pt x="31215" y="39885"/>
                        <a:pt x="31215" y="25820"/>
                        <a:pt x="18690" y="25820"/>
                      </a:cubicBezTo>
                      <a:cubicBezTo>
                        <a:pt x="6744" y="25820"/>
                        <a:pt x="6744" y="35646"/>
                        <a:pt x="6744" y="47593"/>
                      </a:cubicBezTo>
                      <a:cubicBezTo>
                        <a:pt x="6744" y="66476"/>
                        <a:pt x="11754" y="69173"/>
                        <a:pt x="18883" y="69173"/>
                      </a:cubicBezTo>
                      <a:cubicBezTo>
                        <a:pt x="25242" y="68981"/>
                        <a:pt x="31215" y="64356"/>
                        <a:pt x="31215" y="52025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6" name="자유형: 도형 45">
                  <a:extLst>
                    <a:ext uri="{FF2B5EF4-FFF2-40B4-BE49-F238E27FC236}">
                      <a16:creationId xmlns:a16="http://schemas.microsoft.com/office/drawing/2014/main" id="{60E4696B-84AF-4C42-8B6E-71C286BA6138}"/>
                    </a:ext>
                  </a:extLst>
                </p:cNvPr>
                <p:cNvSpPr/>
                <p:nvPr/>
              </p:nvSpPr>
              <p:spPr>
                <a:xfrm>
                  <a:off x="11909357" y="230278"/>
                  <a:ext cx="38151" cy="52795"/>
                </a:xfrm>
                <a:custGeom>
                  <a:avLst/>
                  <a:gdLst>
                    <a:gd name="connsiteX0" fmla="*/ 31407 w 38151"/>
                    <a:gd name="connsiteY0" fmla="*/ 45473 h 52795"/>
                    <a:gd name="connsiteX1" fmla="*/ 31215 w 38151"/>
                    <a:gd name="connsiteY1" fmla="*/ 45473 h 52795"/>
                    <a:gd name="connsiteX2" fmla="*/ 15415 w 38151"/>
                    <a:gd name="connsiteY2" fmla="*/ 52795 h 52795"/>
                    <a:gd name="connsiteX3" fmla="*/ 0 w 38151"/>
                    <a:gd name="connsiteY3" fmla="*/ 37766 h 52795"/>
                    <a:gd name="connsiteX4" fmla="*/ 31022 w 38151"/>
                    <a:gd name="connsiteY4" fmla="*/ 21002 h 52795"/>
                    <a:gd name="connsiteX5" fmla="*/ 31022 w 38151"/>
                    <a:gd name="connsiteY5" fmla="*/ 16763 h 52795"/>
                    <a:gd name="connsiteX6" fmla="*/ 19654 w 38151"/>
                    <a:gd name="connsiteY6" fmla="*/ 4817 h 52795"/>
                    <a:gd name="connsiteX7" fmla="*/ 8671 w 38151"/>
                    <a:gd name="connsiteY7" fmla="*/ 13681 h 52795"/>
                    <a:gd name="connsiteX8" fmla="*/ 1542 w 38151"/>
                    <a:gd name="connsiteY8" fmla="*/ 13681 h 52795"/>
                    <a:gd name="connsiteX9" fmla="*/ 20232 w 38151"/>
                    <a:gd name="connsiteY9" fmla="*/ 0 h 52795"/>
                    <a:gd name="connsiteX10" fmla="*/ 37573 w 38151"/>
                    <a:gd name="connsiteY10" fmla="*/ 13488 h 52795"/>
                    <a:gd name="connsiteX11" fmla="*/ 37573 w 38151"/>
                    <a:gd name="connsiteY11" fmla="*/ 39115 h 52795"/>
                    <a:gd name="connsiteX12" fmla="*/ 38151 w 38151"/>
                    <a:gd name="connsiteY12" fmla="*/ 52025 h 52795"/>
                    <a:gd name="connsiteX13" fmla="*/ 31215 w 38151"/>
                    <a:gd name="connsiteY13" fmla="*/ 52025 h 52795"/>
                    <a:gd name="connsiteX14" fmla="*/ 31215 w 38151"/>
                    <a:gd name="connsiteY14" fmla="*/ 45473 h 52795"/>
                    <a:gd name="connsiteX15" fmla="*/ 30829 w 38151"/>
                    <a:gd name="connsiteY15" fmla="*/ 25627 h 52795"/>
                    <a:gd name="connsiteX16" fmla="*/ 6937 w 38151"/>
                    <a:gd name="connsiteY16" fmla="*/ 37381 h 52795"/>
                    <a:gd name="connsiteX17" fmla="*/ 16956 w 38151"/>
                    <a:gd name="connsiteY17" fmla="*/ 47785 h 52795"/>
                    <a:gd name="connsiteX18" fmla="*/ 30829 w 38151"/>
                    <a:gd name="connsiteY18" fmla="*/ 34876 h 52795"/>
                    <a:gd name="connsiteX19" fmla="*/ 30829 w 38151"/>
                    <a:gd name="connsiteY19" fmla="*/ 25627 h 527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38151" h="52795">
                      <a:moveTo>
                        <a:pt x="31407" y="45473"/>
                      </a:moveTo>
                      <a:lnTo>
                        <a:pt x="31215" y="45473"/>
                      </a:lnTo>
                      <a:cubicBezTo>
                        <a:pt x="27746" y="50290"/>
                        <a:pt x="22159" y="52795"/>
                        <a:pt x="15415" y="52795"/>
                      </a:cubicBezTo>
                      <a:cubicBezTo>
                        <a:pt x="5395" y="52795"/>
                        <a:pt x="0" y="46629"/>
                        <a:pt x="0" y="37766"/>
                      </a:cubicBezTo>
                      <a:cubicBezTo>
                        <a:pt x="0" y="19846"/>
                        <a:pt x="19846" y="21773"/>
                        <a:pt x="31022" y="21002"/>
                      </a:cubicBezTo>
                      <a:lnTo>
                        <a:pt x="31022" y="16763"/>
                      </a:lnTo>
                      <a:cubicBezTo>
                        <a:pt x="31022" y="9249"/>
                        <a:pt x="28517" y="4817"/>
                        <a:pt x="19654" y="4817"/>
                      </a:cubicBezTo>
                      <a:cubicBezTo>
                        <a:pt x="13488" y="4817"/>
                        <a:pt x="8671" y="7515"/>
                        <a:pt x="8671" y="13681"/>
                      </a:cubicBezTo>
                      <a:lnTo>
                        <a:pt x="1542" y="13681"/>
                      </a:lnTo>
                      <a:cubicBezTo>
                        <a:pt x="2120" y="3854"/>
                        <a:pt x="10405" y="0"/>
                        <a:pt x="20232" y="0"/>
                      </a:cubicBezTo>
                      <a:cubicBezTo>
                        <a:pt x="25820" y="0"/>
                        <a:pt x="37573" y="578"/>
                        <a:pt x="37573" y="13488"/>
                      </a:cubicBezTo>
                      <a:lnTo>
                        <a:pt x="37573" y="39115"/>
                      </a:lnTo>
                      <a:cubicBezTo>
                        <a:pt x="37573" y="42776"/>
                        <a:pt x="37573" y="46051"/>
                        <a:pt x="38151" y="52025"/>
                      </a:cubicBezTo>
                      <a:lnTo>
                        <a:pt x="31215" y="52025"/>
                      </a:lnTo>
                      <a:lnTo>
                        <a:pt x="31215" y="45473"/>
                      </a:lnTo>
                      <a:close/>
                      <a:moveTo>
                        <a:pt x="30829" y="25627"/>
                      </a:moveTo>
                      <a:cubicBezTo>
                        <a:pt x="21195" y="26012"/>
                        <a:pt x="6937" y="24856"/>
                        <a:pt x="6937" y="37381"/>
                      </a:cubicBezTo>
                      <a:cubicBezTo>
                        <a:pt x="6937" y="43161"/>
                        <a:pt x="10212" y="47785"/>
                        <a:pt x="16956" y="47785"/>
                      </a:cubicBezTo>
                      <a:cubicBezTo>
                        <a:pt x="24664" y="47785"/>
                        <a:pt x="30829" y="41620"/>
                        <a:pt x="30829" y="34876"/>
                      </a:cubicBezTo>
                      <a:lnTo>
                        <a:pt x="30829" y="25627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7" name="자유형: 도형 46">
                  <a:extLst>
                    <a:ext uri="{FF2B5EF4-FFF2-40B4-BE49-F238E27FC236}">
                      <a16:creationId xmlns:a16="http://schemas.microsoft.com/office/drawing/2014/main" id="{CD498EEF-3C71-4E6D-90C0-F599F9DE9C5B}"/>
                    </a:ext>
                  </a:extLst>
                </p:cNvPr>
                <p:cNvSpPr/>
                <p:nvPr/>
              </p:nvSpPr>
              <p:spPr>
                <a:xfrm>
                  <a:off x="11955794" y="229892"/>
                  <a:ext cx="22351" cy="52024"/>
                </a:xfrm>
                <a:custGeom>
                  <a:avLst/>
                  <a:gdLst>
                    <a:gd name="connsiteX0" fmla="*/ 6744 w 22351"/>
                    <a:gd name="connsiteY0" fmla="*/ 7900 h 52024"/>
                    <a:gd name="connsiteX1" fmla="*/ 6937 w 22351"/>
                    <a:gd name="connsiteY1" fmla="*/ 7900 h 52024"/>
                    <a:gd name="connsiteX2" fmla="*/ 22351 w 22351"/>
                    <a:gd name="connsiteY2" fmla="*/ 0 h 52024"/>
                    <a:gd name="connsiteX3" fmla="*/ 22351 w 22351"/>
                    <a:gd name="connsiteY3" fmla="*/ 6166 h 52024"/>
                    <a:gd name="connsiteX4" fmla="*/ 6744 w 22351"/>
                    <a:gd name="connsiteY4" fmla="*/ 19268 h 52024"/>
                    <a:gd name="connsiteX5" fmla="*/ 6744 w 22351"/>
                    <a:gd name="connsiteY5" fmla="*/ 52025 h 52024"/>
                    <a:gd name="connsiteX6" fmla="*/ 0 w 22351"/>
                    <a:gd name="connsiteY6" fmla="*/ 52025 h 52024"/>
                    <a:gd name="connsiteX7" fmla="*/ 0 w 22351"/>
                    <a:gd name="connsiteY7" fmla="*/ 1156 h 52024"/>
                    <a:gd name="connsiteX8" fmla="*/ 6744 w 22351"/>
                    <a:gd name="connsiteY8" fmla="*/ 1156 h 52024"/>
                    <a:gd name="connsiteX9" fmla="*/ 6744 w 22351"/>
                    <a:gd name="connsiteY9" fmla="*/ 7900 h 520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2351" h="52024">
                      <a:moveTo>
                        <a:pt x="6744" y="7900"/>
                      </a:moveTo>
                      <a:lnTo>
                        <a:pt x="6937" y="7900"/>
                      </a:lnTo>
                      <a:cubicBezTo>
                        <a:pt x="9634" y="3083"/>
                        <a:pt x="15607" y="0"/>
                        <a:pt x="22351" y="0"/>
                      </a:cubicBezTo>
                      <a:lnTo>
                        <a:pt x="22351" y="6166"/>
                      </a:lnTo>
                      <a:cubicBezTo>
                        <a:pt x="12910" y="5395"/>
                        <a:pt x="6744" y="10598"/>
                        <a:pt x="6744" y="19268"/>
                      </a:cubicBezTo>
                      <a:lnTo>
                        <a:pt x="6744" y="52025"/>
                      </a:lnTo>
                      <a:lnTo>
                        <a:pt x="0" y="52025"/>
                      </a:lnTo>
                      <a:lnTo>
                        <a:pt x="0" y="1156"/>
                      </a:lnTo>
                      <a:lnTo>
                        <a:pt x="6744" y="1156"/>
                      </a:lnTo>
                      <a:lnTo>
                        <a:pt x="6744" y="7900"/>
                      </a:ln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8" name="자유형: 도형 47">
                  <a:extLst>
                    <a:ext uri="{FF2B5EF4-FFF2-40B4-BE49-F238E27FC236}">
                      <a16:creationId xmlns:a16="http://schemas.microsoft.com/office/drawing/2014/main" id="{73AFB05D-C5C1-4480-A5CA-8A29D95E998F}"/>
                    </a:ext>
                  </a:extLst>
                </p:cNvPr>
                <p:cNvSpPr/>
                <p:nvPr/>
              </p:nvSpPr>
              <p:spPr>
                <a:xfrm>
                  <a:off x="11978531" y="209083"/>
                  <a:ext cx="38151" cy="73990"/>
                </a:xfrm>
                <a:custGeom>
                  <a:avLst/>
                  <a:gdLst>
                    <a:gd name="connsiteX0" fmla="*/ 31600 w 38151"/>
                    <a:gd name="connsiteY0" fmla="*/ 66476 h 73990"/>
                    <a:gd name="connsiteX1" fmla="*/ 31407 w 38151"/>
                    <a:gd name="connsiteY1" fmla="*/ 66668 h 73990"/>
                    <a:gd name="connsiteX2" fmla="*/ 17149 w 38151"/>
                    <a:gd name="connsiteY2" fmla="*/ 73990 h 73990"/>
                    <a:gd name="connsiteX3" fmla="*/ 0 w 38151"/>
                    <a:gd name="connsiteY3" fmla="*/ 47400 h 73990"/>
                    <a:gd name="connsiteX4" fmla="*/ 17149 w 38151"/>
                    <a:gd name="connsiteY4" fmla="*/ 21002 h 73990"/>
                    <a:gd name="connsiteX5" fmla="*/ 30637 w 38151"/>
                    <a:gd name="connsiteY5" fmla="*/ 26976 h 73990"/>
                    <a:gd name="connsiteX6" fmla="*/ 30829 w 38151"/>
                    <a:gd name="connsiteY6" fmla="*/ 27168 h 73990"/>
                    <a:gd name="connsiteX7" fmla="*/ 30829 w 38151"/>
                    <a:gd name="connsiteY7" fmla="*/ 0 h 73990"/>
                    <a:gd name="connsiteX8" fmla="*/ 37573 w 38151"/>
                    <a:gd name="connsiteY8" fmla="*/ 0 h 73990"/>
                    <a:gd name="connsiteX9" fmla="*/ 37573 w 38151"/>
                    <a:gd name="connsiteY9" fmla="*/ 62815 h 73990"/>
                    <a:gd name="connsiteX10" fmla="*/ 38151 w 38151"/>
                    <a:gd name="connsiteY10" fmla="*/ 72834 h 73990"/>
                    <a:gd name="connsiteX11" fmla="*/ 31793 w 38151"/>
                    <a:gd name="connsiteY11" fmla="*/ 72834 h 73990"/>
                    <a:gd name="connsiteX12" fmla="*/ 31600 w 38151"/>
                    <a:gd name="connsiteY12" fmla="*/ 66476 h 73990"/>
                    <a:gd name="connsiteX13" fmla="*/ 31215 w 38151"/>
                    <a:gd name="connsiteY13" fmla="*/ 52025 h 73990"/>
                    <a:gd name="connsiteX14" fmla="*/ 31215 w 38151"/>
                    <a:gd name="connsiteY14" fmla="*/ 42968 h 73990"/>
                    <a:gd name="connsiteX15" fmla="*/ 18690 w 38151"/>
                    <a:gd name="connsiteY15" fmla="*/ 25820 h 73990"/>
                    <a:gd name="connsiteX16" fmla="*/ 6744 w 38151"/>
                    <a:gd name="connsiteY16" fmla="*/ 47593 h 73990"/>
                    <a:gd name="connsiteX17" fmla="*/ 18883 w 38151"/>
                    <a:gd name="connsiteY17" fmla="*/ 69173 h 73990"/>
                    <a:gd name="connsiteX18" fmla="*/ 31215 w 38151"/>
                    <a:gd name="connsiteY18" fmla="*/ 52025 h 739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38151" h="73990">
                      <a:moveTo>
                        <a:pt x="31600" y="66476"/>
                      </a:moveTo>
                      <a:lnTo>
                        <a:pt x="31407" y="66668"/>
                      </a:lnTo>
                      <a:cubicBezTo>
                        <a:pt x="27939" y="71486"/>
                        <a:pt x="23700" y="73990"/>
                        <a:pt x="17149" y="73990"/>
                      </a:cubicBezTo>
                      <a:cubicBezTo>
                        <a:pt x="963" y="73990"/>
                        <a:pt x="0" y="59346"/>
                        <a:pt x="0" y="47400"/>
                      </a:cubicBezTo>
                      <a:cubicBezTo>
                        <a:pt x="0" y="37573"/>
                        <a:pt x="0" y="21002"/>
                        <a:pt x="17149" y="21002"/>
                      </a:cubicBezTo>
                      <a:cubicBezTo>
                        <a:pt x="22351" y="21002"/>
                        <a:pt x="27168" y="23122"/>
                        <a:pt x="30637" y="26976"/>
                      </a:cubicBezTo>
                      <a:lnTo>
                        <a:pt x="30829" y="27168"/>
                      </a:lnTo>
                      <a:lnTo>
                        <a:pt x="30829" y="0"/>
                      </a:lnTo>
                      <a:lnTo>
                        <a:pt x="37573" y="0"/>
                      </a:lnTo>
                      <a:lnTo>
                        <a:pt x="37573" y="62815"/>
                      </a:lnTo>
                      <a:cubicBezTo>
                        <a:pt x="37573" y="67825"/>
                        <a:pt x="37959" y="71100"/>
                        <a:pt x="38151" y="72834"/>
                      </a:cubicBezTo>
                      <a:lnTo>
                        <a:pt x="31793" y="72834"/>
                      </a:lnTo>
                      <a:lnTo>
                        <a:pt x="31600" y="66476"/>
                      </a:lnTo>
                      <a:close/>
                      <a:moveTo>
                        <a:pt x="31215" y="52025"/>
                      </a:moveTo>
                      <a:lnTo>
                        <a:pt x="31215" y="42968"/>
                      </a:lnTo>
                      <a:cubicBezTo>
                        <a:pt x="31215" y="39885"/>
                        <a:pt x="31215" y="25820"/>
                        <a:pt x="18690" y="25820"/>
                      </a:cubicBezTo>
                      <a:cubicBezTo>
                        <a:pt x="6744" y="25820"/>
                        <a:pt x="6744" y="35646"/>
                        <a:pt x="6744" y="47593"/>
                      </a:cubicBezTo>
                      <a:cubicBezTo>
                        <a:pt x="6744" y="66476"/>
                        <a:pt x="11754" y="69173"/>
                        <a:pt x="18883" y="69173"/>
                      </a:cubicBezTo>
                      <a:cubicBezTo>
                        <a:pt x="25242" y="68981"/>
                        <a:pt x="31215" y="64356"/>
                        <a:pt x="31215" y="52025"/>
                      </a:cubicBezTo>
                      <a:close/>
                    </a:path>
                  </a:pathLst>
                </a:custGeom>
                <a:grpFill/>
                <a:ln w="1909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39" name="자유형: 도형 38">
                <a:extLst>
                  <a:ext uri="{FF2B5EF4-FFF2-40B4-BE49-F238E27FC236}">
                    <a16:creationId xmlns:a16="http://schemas.microsoft.com/office/drawing/2014/main" id="{06907830-FB21-4DC8-AD42-AEBD3989A3CF}"/>
                  </a:ext>
                </a:extLst>
              </p:cNvPr>
              <p:cNvSpPr/>
              <p:nvPr/>
            </p:nvSpPr>
            <p:spPr>
              <a:xfrm>
                <a:off x="11514356" y="274402"/>
                <a:ext cx="12717" cy="18304"/>
              </a:xfrm>
              <a:custGeom>
                <a:avLst/>
                <a:gdLst>
                  <a:gd name="connsiteX0" fmla="*/ 4624 w 12717"/>
                  <a:gd name="connsiteY0" fmla="*/ 0 h 18304"/>
                  <a:gd name="connsiteX1" fmla="*/ 12717 w 12717"/>
                  <a:gd name="connsiteY1" fmla="*/ 0 h 18304"/>
                  <a:gd name="connsiteX2" fmla="*/ 5973 w 12717"/>
                  <a:gd name="connsiteY2" fmla="*/ 18305 h 18304"/>
                  <a:gd name="connsiteX3" fmla="*/ 0 w 12717"/>
                  <a:gd name="connsiteY3" fmla="*/ 18305 h 18304"/>
                  <a:gd name="connsiteX4" fmla="*/ 4624 w 12717"/>
                  <a:gd name="connsiteY4" fmla="*/ 0 h 183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717" h="18304">
                    <a:moveTo>
                      <a:pt x="4624" y="0"/>
                    </a:moveTo>
                    <a:lnTo>
                      <a:pt x="12717" y="0"/>
                    </a:lnTo>
                    <a:lnTo>
                      <a:pt x="5973" y="18305"/>
                    </a:lnTo>
                    <a:lnTo>
                      <a:pt x="0" y="18305"/>
                    </a:lnTo>
                    <a:lnTo>
                      <a:pt x="4624" y="0"/>
                    </a:lnTo>
                    <a:close/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F772B470-BD20-4F14-9864-AADC86D1EE89}"/>
                </a:ext>
              </a:extLst>
            </p:cNvPr>
            <p:cNvGrpSpPr/>
            <p:nvPr/>
          </p:nvGrpSpPr>
          <p:grpSpPr>
            <a:xfrm>
              <a:off x="11409537" y="347429"/>
              <a:ext cx="607530" cy="197500"/>
              <a:chOff x="11409537" y="347429"/>
              <a:chExt cx="607530" cy="197500"/>
            </a:xfrm>
            <a:solidFill>
              <a:schemeClr val="bg1"/>
            </a:solidFill>
          </p:grpSpPr>
          <p:sp>
            <p:nvSpPr>
              <p:cNvPr id="30" name="자유형: 도형 29">
                <a:extLst>
                  <a:ext uri="{FF2B5EF4-FFF2-40B4-BE49-F238E27FC236}">
                    <a16:creationId xmlns:a16="http://schemas.microsoft.com/office/drawing/2014/main" id="{2EF6448F-3989-45B3-8828-1E113EF310F2}"/>
                  </a:ext>
                </a:extLst>
              </p:cNvPr>
              <p:cNvSpPr/>
              <p:nvPr/>
            </p:nvSpPr>
            <p:spPr>
              <a:xfrm>
                <a:off x="11409537" y="349163"/>
                <a:ext cx="237000" cy="112334"/>
              </a:xfrm>
              <a:custGeom>
                <a:avLst/>
                <a:gdLst>
                  <a:gd name="connsiteX0" fmla="*/ 175920 w 237000"/>
                  <a:gd name="connsiteY0" fmla="*/ 0 h 112334"/>
                  <a:gd name="connsiteX1" fmla="*/ 127942 w 237000"/>
                  <a:gd name="connsiteY1" fmla="*/ 26590 h 112334"/>
                  <a:gd name="connsiteX2" fmla="*/ 127942 w 237000"/>
                  <a:gd name="connsiteY2" fmla="*/ 0 h 112334"/>
                  <a:gd name="connsiteX3" fmla="*/ 87478 w 237000"/>
                  <a:gd name="connsiteY3" fmla="*/ 0 h 112334"/>
                  <a:gd name="connsiteX4" fmla="*/ 81312 w 237000"/>
                  <a:gd name="connsiteY4" fmla="*/ 0 h 112334"/>
                  <a:gd name="connsiteX5" fmla="*/ 34683 w 237000"/>
                  <a:gd name="connsiteY5" fmla="*/ 24663 h 112334"/>
                  <a:gd name="connsiteX6" fmla="*/ 34683 w 237000"/>
                  <a:gd name="connsiteY6" fmla="*/ 0 h 112334"/>
                  <a:gd name="connsiteX7" fmla="*/ 0 w 237000"/>
                  <a:gd name="connsiteY7" fmla="*/ 0 h 112334"/>
                  <a:gd name="connsiteX8" fmla="*/ 0 w 237000"/>
                  <a:gd name="connsiteY8" fmla="*/ 112334 h 112334"/>
                  <a:gd name="connsiteX9" fmla="*/ 34683 w 237000"/>
                  <a:gd name="connsiteY9" fmla="*/ 112334 h 112334"/>
                  <a:gd name="connsiteX10" fmla="*/ 34683 w 237000"/>
                  <a:gd name="connsiteY10" fmla="*/ 87671 h 112334"/>
                  <a:gd name="connsiteX11" fmla="*/ 81312 w 237000"/>
                  <a:gd name="connsiteY11" fmla="*/ 112334 h 112334"/>
                  <a:gd name="connsiteX12" fmla="*/ 84395 w 237000"/>
                  <a:gd name="connsiteY12" fmla="*/ 112334 h 112334"/>
                  <a:gd name="connsiteX13" fmla="*/ 127749 w 237000"/>
                  <a:gd name="connsiteY13" fmla="*/ 112334 h 112334"/>
                  <a:gd name="connsiteX14" fmla="*/ 127749 w 237000"/>
                  <a:gd name="connsiteY14" fmla="*/ 85744 h 112334"/>
                  <a:gd name="connsiteX15" fmla="*/ 175727 w 237000"/>
                  <a:gd name="connsiteY15" fmla="*/ 112334 h 112334"/>
                  <a:gd name="connsiteX16" fmla="*/ 178810 w 237000"/>
                  <a:gd name="connsiteY16" fmla="*/ 112334 h 112334"/>
                  <a:gd name="connsiteX17" fmla="*/ 237001 w 237000"/>
                  <a:gd name="connsiteY17" fmla="*/ 112334 h 112334"/>
                  <a:gd name="connsiteX18" fmla="*/ 237001 w 237000"/>
                  <a:gd name="connsiteY18" fmla="*/ 81890 h 112334"/>
                  <a:gd name="connsiteX19" fmla="*/ 178040 w 237000"/>
                  <a:gd name="connsiteY19" fmla="*/ 81890 h 112334"/>
                  <a:gd name="connsiteX20" fmla="*/ 178040 w 237000"/>
                  <a:gd name="connsiteY20" fmla="*/ 81890 h 112334"/>
                  <a:gd name="connsiteX21" fmla="*/ 157230 w 237000"/>
                  <a:gd name="connsiteY21" fmla="*/ 71293 h 112334"/>
                  <a:gd name="connsiteX22" fmla="*/ 236808 w 237000"/>
                  <a:gd name="connsiteY22" fmla="*/ 71293 h 112334"/>
                  <a:gd name="connsiteX23" fmla="*/ 236808 w 237000"/>
                  <a:gd name="connsiteY23" fmla="*/ 41042 h 112334"/>
                  <a:gd name="connsiteX24" fmla="*/ 157230 w 237000"/>
                  <a:gd name="connsiteY24" fmla="*/ 41042 h 112334"/>
                  <a:gd name="connsiteX25" fmla="*/ 177847 w 237000"/>
                  <a:gd name="connsiteY25" fmla="*/ 30444 h 112334"/>
                  <a:gd name="connsiteX26" fmla="*/ 181701 w 237000"/>
                  <a:gd name="connsiteY26" fmla="*/ 30444 h 112334"/>
                  <a:gd name="connsiteX27" fmla="*/ 236615 w 237000"/>
                  <a:gd name="connsiteY27" fmla="*/ 30444 h 112334"/>
                  <a:gd name="connsiteX28" fmla="*/ 236615 w 237000"/>
                  <a:gd name="connsiteY28" fmla="*/ 0 h 112334"/>
                  <a:gd name="connsiteX29" fmla="*/ 181315 w 237000"/>
                  <a:gd name="connsiteY29" fmla="*/ 0 h 112334"/>
                  <a:gd name="connsiteX30" fmla="*/ 175920 w 237000"/>
                  <a:gd name="connsiteY30" fmla="*/ 0 h 112334"/>
                  <a:gd name="connsiteX31" fmla="*/ 175920 w 237000"/>
                  <a:gd name="connsiteY31" fmla="*/ 0 h 112334"/>
                  <a:gd name="connsiteX32" fmla="*/ 84010 w 237000"/>
                  <a:gd name="connsiteY32" fmla="*/ 82083 h 112334"/>
                  <a:gd name="connsiteX33" fmla="*/ 84010 w 237000"/>
                  <a:gd name="connsiteY33" fmla="*/ 82083 h 112334"/>
                  <a:gd name="connsiteX34" fmla="*/ 58383 w 237000"/>
                  <a:gd name="connsiteY34" fmla="*/ 56456 h 112334"/>
                  <a:gd name="connsiteX35" fmla="*/ 84203 w 237000"/>
                  <a:gd name="connsiteY35" fmla="*/ 30637 h 112334"/>
                  <a:gd name="connsiteX36" fmla="*/ 88056 w 237000"/>
                  <a:gd name="connsiteY36" fmla="*/ 30637 h 112334"/>
                  <a:gd name="connsiteX37" fmla="*/ 125822 w 237000"/>
                  <a:gd name="connsiteY37" fmla="*/ 30637 h 112334"/>
                  <a:gd name="connsiteX38" fmla="*/ 119464 w 237000"/>
                  <a:gd name="connsiteY38" fmla="*/ 56456 h 112334"/>
                  <a:gd name="connsiteX39" fmla="*/ 125822 w 237000"/>
                  <a:gd name="connsiteY39" fmla="*/ 82276 h 112334"/>
                  <a:gd name="connsiteX40" fmla="*/ 84010 w 237000"/>
                  <a:gd name="connsiteY40" fmla="*/ 82276 h 1123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37000" h="112334">
                    <a:moveTo>
                      <a:pt x="175920" y="0"/>
                    </a:moveTo>
                    <a:cubicBezTo>
                      <a:pt x="155688" y="0"/>
                      <a:pt x="137961" y="10598"/>
                      <a:pt x="127942" y="26590"/>
                    </a:cubicBezTo>
                    <a:lnTo>
                      <a:pt x="127942" y="0"/>
                    </a:lnTo>
                    <a:lnTo>
                      <a:pt x="87478" y="0"/>
                    </a:lnTo>
                    <a:lnTo>
                      <a:pt x="81312" y="0"/>
                    </a:lnTo>
                    <a:cubicBezTo>
                      <a:pt x="62044" y="0"/>
                      <a:pt x="44895" y="9827"/>
                      <a:pt x="34683" y="24663"/>
                    </a:cubicBezTo>
                    <a:lnTo>
                      <a:pt x="34683" y="0"/>
                    </a:lnTo>
                    <a:lnTo>
                      <a:pt x="0" y="0"/>
                    </a:lnTo>
                    <a:lnTo>
                      <a:pt x="0" y="112334"/>
                    </a:lnTo>
                    <a:lnTo>
                      <a:pt x="34683" y="112334"/>
                    </a:lnTo>
                    <a:lnTo>
                      <a:pt x="34683" y="87671"/>
                    </a:lnTo>
                    <a:cubicBezTo>
                      <a:pt x="44895" y="102508"/>
                      <a:pt x="62044" y="112334"/>
                      <a:pt x="81312" y="112334"/>
                    </a:cubicBezTo>
                    <a:lnTo>
                      <a:pt x="84395" y="112334"/>
                    </a:lnTo>
                    <a:lnTo>
                      <a:pt x="127749" y="112334"/>
                    </a:lnTo>
                    <a:lnTo>
                      <a:pt x="127749" y="85744"/>
                    </a:lnTo>
                    <a:cubicBezTo>
                      <a:pt x="137576" y="101737"/>
                      <a:pt x="155303" y="112334"/>
                      <a:pt x="175727" y="112334"/>
                    </a:cubicBezTo>
                    <a:lnTo>
                      <a:pt x="178810" y="112334"/>
                    </a:lnTo>
                    <a:lnTo>
                      <a:pt x="237001" y="112334"/>
                    </a:lnTo>
                    <a:lnTo>
                      <a:pt x="237001" y="81890"/>
                    </a:lnTo>
                    <a:lnTo>
                      <a:pt x="178040" y="81890"/>
                    </a:lnTo>
                    <a:lnTo>
                      <a:pt x="178040" y="81890"/>
                    </a:lnTo>
                    <a:cubicBezTo>
                      <a:pt x="169561" y="81890"/>
                      <a:pt x="162047" y="77651"/>
                      <a:pt x="157230" y="71293"/>
                    </a:cubicBezTo>
                    <a:lnTo>
                      <a:pt x="236808" y="71293"/>
                    </a:lnTo>
                    <a:lnTo>
                      <a:pt x="236808" y="41042"/>
                    </a:lnTo>
                    <a:lnTo>
                      <a:pt x="157230" y="41042"/>
                    </a:lnTo>
                    <a:cubicBezTo>
                      <a:pt x="161854" y="34683"/>
                      <a:pt x="169369" y="30444"/>
                      <a:pt x="177847" y="30444"/>
                    </a:cubicBezTo>
                    <a:lnTo>
                      <a:pt x="181701" y="30444"/>
                    </a:lnTo>
                    <a:lnTo>
                      <a:pt x="236615" y="30444"/>
                    </a:lnTo>
                    <a:lnTo>
                      <a:pt x="236615" y="0"/>
                    </a:lnTo>
                    <a:lnTo>
                      <a:pt x="181315" y="0"/>
                    </a:lnTo>
                    <a:lnTo>
                      <a:pt x="175920" y="0"/>
                    </a:lnTo>
                    <a:lnTo>
                      <a:pt x="175920" y="0"/>
                    </a:lnTo>
                    <a:close/>
                    <a:moveTo>
                      <a:pt x="84010" y="82083"/>
                    </a:moveTo>
                    <a:lnTo>
                      <a:pt x="84010" y="82083"/>
                    </a:lnTo>
                    <a:cubicBezTo>
                      <a:pt x="69751" y="82083"/>
                      <a:pt x="58383" y="70522"/>
                      <a:pt x="58383" y="56456"/>
                    </a:cubicBezTo>
                    <a:cubicBezTo>
                      <a:pt x="58383" y="42198"/>
                      <a:pt x="69944" y="30637"/>
                      <a:pt x="84203" y="30637"/>
                    </a:cubicBezTo>
                    <a:lnTo>
                      <a:pt x="88056" y="30637"/>
                    </a:lnTo>
                    <a:lnTo>
                      <a:pt x="125822" y="30637"/>
                    </a:lnTo>
                    <a:cubicBezTo>
                      <a:pt x="121776" y="38344"/>
                      <a:pt x="119464" y="47015"/>
                      <a:pt x="119464" y="56456"/>
                    </a:cubicBezTo>
                    <a:cubicBezTo>
                      <a:pt x="119464" y="65705"/>
                      <a:pt x="121776" y="74568"/>
                      <a:pt x="125822" y="82276"/>
                    </a:cubicBezTo>
                    <a:lnTo>
                      <a:pt x="84010" y="82276"/>
                    </a:ln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1" name="자유형: 도형 30">
                <a:extLst>
                  <a:ext uri="{FF2B5EF4-FFF2-40B4-BE49-F238E27FC236}">
                    <a16:creationId xmlns:a16="http://schemas.microsoft.com/office/drawing/2014/main" id="{13F0567A-4A11-4CB1-993E-75EA26F9D2B7}"/>
                  </a:ext>
                </a:extLst>
              </p:cNvPr>
              <p:cNvSpPr/>
              <p:nvPr/>
            </p:nvSpPr>
            <p:spPr>
              <a:xfrm>
                <a:off x="11654052" y="347429"/>
                <a:ext cx="363015" cy="153761"/>
              </a:xfrm>
              <a:custGeom>
                <a:avLst/>
                <a:gdLst>
                  <a:gd name="connsiteX0" fmla="*/ 321203 w 363015"/>
                  <a:gd name="connsiteY0" fmla="*/ 3661 h 153761"/>
                  <a:gd name="connsiteX1" fmla="*/ 319084 w 363015"/>
                  <a:gd name="connsiteY1" fmla="*/ 3083 h 153761"/>
                  <a:gd name="connsiteX2" fmla="*/ 292686 w 363015"/>
                  <a:gd name="connsiteY2" fmla="*/ 0 h 153761"/>
                  <a:gd name="connsiteX3" fmla="*/ 265903 w 363015"/>
                  <a:gd name="connsiteY3" fmla="*/ 3276 h 153761"/>
                  <a:gd name="connsiteX4" fmla="*/ 264362 w 363015"/>
                  <a:gd name="connsiteY4" fmla="*/ 3661 h 153761"/>
                  <a:gd name="connsiteX5" fmla="*/ 231606 w 363015"/>
                  <a:gd name="connsiteY5" fmla="*/ 27361 h 153761"/>
                  <a:gd name="connsiteX6" fmla="*/ 231606 w 363015"/>
                  <a:gd name="connsiteY6" fmla="*/ 1734 h 153761"/>
                  <a:gd name="connsiteX7" fmla="*/ 176305 w 363015"/>
                  <a:gd name="connsiteY7" fmla="*/ 1734 h 153761"/>
                  <a:gd name="connsiteX8" fmla="*/ 170140 w 363015"/>
                  <a:gd name="connsiteY8" fmla="*/ 1734 h 153761"/>
                  <a:gd name="connsiteX9" fmla="*/ 115610 w 363015"/>
                  <a:gd name="connsiteY9" fmla="*/ 44124 h 153761"/>
                  <a:gd name="connsiteX10" fmla="*/ 61081 w 363015"/>
                  <a:gd name="connsiteY10" fmla="*/ 1734 h 153761"/>
                  <a:gd name="connsiteX11" fmla="*/ 55107 w 363015"/>
                  <a:gd name="connsiteY11" fmla="*/ 1734 h 153761"/>
                  <a:gd name="connsiteX12" fmla="*/ 0 w 363015"/>
                  <a:gd name="connsiteY12" fmla="*/ 1734 h 153761"/>
                  <a:gd name="connsiteX13" fmla="*/ 0 w 363015"/>
                  <a:gd name="connsiteY13" fmla="*/ 32178 h 153761"/>
                  <a:gd name="connsiteX14" fmla="*/ 54915 w 363015"/>
                  <a:gd name="connsiteY14" fmla="*/ 32178 h 153761"/>
                  <a:gd name="connsiteX15" fmla="*/ 58961 w 363015"/>
                  <a:gd name="connsiteY15" fmla="*/ 32178 h 153761"/>
                  <a:gd name="connsiteX16" fmla="*/ 84588 w 363015"/>
                  <a:gd name="connsiteY16" fmla="*/ 57998 h 153761"/>
                  <a:gd name="connsiteX17" fmla="*/ 58961 w 363015"/>
                  <a:gd name="connsiteY17" fmla="*/ 83625 h 153761"/>
                  <a:gd name="connsiteX18" fmla="*/ 193 w 363015"/>
                  <a:gd name="connsiteY18" fmla="*/ 83625 h 153761"/>
                  <a:gd name="connsiteX19" fmla="*/ 193 w 363015"/>
                  <a:gd name="connsiteY19" fmla="*/ 84395 h 153761"/>
                  <a:gd name="connsiteX20" fmla="*/ 193 w 363015"/>
                  <a:gd name="connsiteY20" fmla="*/ 84395 h 153761"/>
                  <a:gd name="connsiteX21" fmla="*/ 193 w 363015"/>
                  <a:gd name="connsiteY21" fmla="*/ 153761 h 153761"/>
                  <a:gd name="connsiteX22" fmla="*/ 34683 w 363015"/>
                  <a:gd name="connsiteY22" fmla="*/ 153761 h 153761"/>
                  <a:gd name="connsiteX23" fmla="*/ 34683 w 363015"/>
                  <a:gd name="connsiteY23" fmla="*/ 114069 h 153761"/>
                  <a:gd name="connsiteX24" fmla="*/ 58383 w 363015"/>
                  <a:gd name="connsiteY24" fmla="*/ 114069 h 153761"/>
                  <a:gd name="connsiteX25" fmla="*/ 61466 w 363015"/>
                  <a:gd name="connsiteY25" fmla="*/ 114069 h 153761"/>
                  <a:gd name="connsiteX26" fmla="*/ 115995 w 363015"/>
                  <a:gd name="connsiteY26" fmla="*/ 71678 h 153761"/>
                  <a:gd name="connsiteX27" fmla="*/ 170525 w 363015"/>
                  <a:gd name="connsiteY27" fmla="*/ 114069 h 153761"/>
                  <a:gd name="connsiteX28" fmla="*/ 173608 w 363015"/>
                  <a:gd name="connsiteY28" fmla="*/ 114069 h 153761"/>
                  <a:gd name="connsiteX29" fmla="*/ 231798 w 363015"/>
                  <a:gd name="connsiteY29" fmla="*/ 114069 h 153761"/>
                  <a:gd name="connsiteX30" fmla="*/ 231798 w 363015"/>
                  <a:gd name="connsiteY30" fmla="*/ 88634 h 153761"/>
                  <a:gd name="connsiteX31" fmla="*/ 264554 w 363015"/>
                  <a:gd name="connsiteY31" fmla="*/ 112334 h 153761"/>
                  <a:gd name="connsiteX32" fmla="*/ 266096 w 363015"/>
                  <a:gd name="connsiteY32" fmla="*/ 112720 h 153761"/>
                  <a:gd name="connsiteX33" fmla="*/ 292879 w 363015"/>
                  <a:gd name="connsiteY33" fmla="*/ 115803 h 153761"/>
                  <a:gd name="connsiteX34" fmla="*/ 319277 w 363015"/>
                  <a:gd name="connsiteY34" fmla="*/ 112720 h 153761"/>
                  <a:gd name="connsiteX35" fmla="*/ 321396 w 363015"/>
                  <a:gd name="connsiteY35" fmla="*/ 112142 h 153761"/>
                  <a:gd name="connsiteX36" fmla="*/ 363016 w 363015"/>
                  <a:gd name="connsiteY36" fmla="*/ 57998 h 153761"/>
                  <a:gd name="connsiteX37" fmla="*/ 363016 w 363015"/>
                  <a:gd name="connsiteY37" fmla="*/ 57998 h 153761"/>
                  <a:gd name="connsiteX38" fmla="*/ 321203 w 363015"/>
                  <a:gd name="connsiteY38" fmla="*/ 3661 h 153761"/>
                  <a:gd name="connsiteX39" fmla="*/ 321203 w 363015"/>
                  <a:gd name="connsiteY39" fmla="*/ 3661 h 153761"/>
                  <a:gd name="connsiteX40" fmla="*/ 228715 w 363015"/>
                  <a:gd name="connsiteY40" fmla="*/ 83625 h 153761"/>
                  <a:gd name="connsiteX41" fmla="*/ 172644 w 363015"/>
                  <a:gd name="connsiteY41" fmla="*/ 83625 h 153761"/>
                  <a:gd name="connsiteX42" fmla="*/ 172644 w 363015"/>
                  <a:gd name="connsiteY42" fmla="*/ 83625 h 153761"/>
                  <a:gd name="connsiteX43" fmla="*/ 147018 w 363015"/>
                  <a:gd name="connsiteY43" fmla="*/ 57805 h 153761"/>
                  <a:gd name="connsiteX44" fmla="*/ 172644 w 363015"/>
                  <a:gd name="connsiteY44" fmla="*/ 31985 h 153761"/>
                  <a:gd name="connsiteX45" fmla="*/ 176498 w 363015"/>
                  <a:gd name="connsiteY45" fmla="*/ 31985 h 153761"/>
                  <a:gd name="connsiteX46" fmla="*/ 228523 w 363015"/>
                  <a:gd name="connsiteY46" fmla="*/ 31985 h 153761"/>
                  <a:gd name="connsiteX47" fmla="*/ 222164 w 363015"/>
                  <a:gd name="connsiteY47" fmla="*/ 57805 h 153761"/>
                  <a:gd name="connsiteX48" fmla="*/ 222164 w 363015"/>
                  <a:gd name="connsiteY48" fmla="*/ 57805 h 153761"/>
                  <a:gd name="connsiteX49" fmla="*/ 228715 w 363015"/>
                  <a:gd name="connsiteY49" fmla="*/ 83625 h 153761"/>
                  <a:gd name="connsiteX50" fmla="*/ 228715 w 363015"/>
                  <a:gd name="connsiteY50" fmla="*/ 83625 h 153761"/>
                  <a:gd name="connsiteX51" fmla="*/ 329874 w 363015"/>
                  <a:gd name="connsiteY51" fmla="*/ 57998 h 153761"/>
                  <a:gd name="connsiteX52" fmla="*/ 310991 w 363015"/>
                  <a:gd name="connsiteY52" fmla="*/ 82854 h 153761"/>
                  <a:gd name="connsiteX53" fmla="*/ 307523 w 363015"/>
                  <a:gd name="connsiteY53" fmla="*/ 83625 h 153761"/>
                  <a:gd name="connsiteX54" fmla="*/ 292879 w 363015"/>
                  <a:gd name="connsiteY54" fmla="*/ 84973 h 153761"/>
                  <a:gd name="connsiteX55" fmla="*/ 278235 w 363015"/>
                  <a:gd name="connsiteY55" fmla="*/ 83625 h 153761"/>
                  <a:gd name="connsiteX56" fmla="*/ 274574 w 363015"/>
                  <a:gd name="connsiteY56" fmla="*/ 82854 h 153761"/>
                  <a:gd name="connsiteX57" fmla="*/ 255884 w 363015"/>
                  <a:gd name="connsiteY57" fmla="*/ 57998 h 153761"/>
                  <a:gd name="connsiteX58" fmla="*/ 255884 w 363015"/>
                  <a:gd name="connsiteY58" fmla="*/ 57998 h 153761"/>
                  <a:gd name="connsiteX59" fmla="*/ 274767 w 363015"/>
                  <a:gd name="connsiteY59" fmla="*/ 33142 h 153761"/>
                  <a:gd name="connsiteX60" fmla="*/ 278235 w 363015"/>
                  <a:gd name="connsiteY60" fmla="*/ 32371 h 153761"/>
                  <a:gd name="connsiteX61" fmla="*/ 292879 w 363015"/>
                  <a:gd name="connsiteY61" fmla="*/ 31022 h 153761"/>
                  <a:gd name="connsiteX62" fmla="*/ 307523 w 363015"/>
                  <a:gd name="connsiteY62" fmla="*/ 32371 h 153761"/>
                  <a:gd name="connsiteX63" fmla="*/ 311377 w 363015"/>
                  <a:gd name="connsiteY63" fmla="*/ 33142 h 153761"/>
                  <a:gd name="connsiteX64" fmla="*/ 329874 w 363015"/>
                  <a:gd name="connsiteY64" fmla="*/ 57998 h 153761"/>
                  <a:gd name="connsiteX65" fmla="*/ 329874 w 363015"/>
                  <a:gd name="connsiteY65" fmla="*/ 57998 h 1537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363015" h="153761">
                    <a:moveTo>
                      <a:pt x="321203" y="3661"/>
                    </a:moveTo>
                    <a:lnTo>
                      <a:pt x="319084" y="3083"/>
                    </a:lnTo>
                    <a:cubicBezTo>
                      <a:pt x="310606" y="963"/>
                      <a:pt x="301742" y="0"/>
                      <a:pt x="292686" y="0"/>
                    </a:cubicBezTo>
                    <a:cubicBezTo>
                      <a:pt x="283437" y="0"/>
                      <a:pt x="274381" y="1156"/>
                      <a:pt x="265903" y="3276"/>
                    </a:cubicBezTo>
                    <a:lnTo>
                      <a:pt x="264362" y="3661"/>
                    </a:lnTo>
                    <a:cubicBezTo>
                      <a:pt x="250681" y="7322"/>
                      <a:pt x="239120" y="15800"/>
                      <a:pt x="231606" y="27361"/>
                    </a:cubicBezTo>
                    <a:lnTo>
                      <a:pt x="231606" y="1734"/>
                    </a:lnTo>
                    <a:lnTo>
                      <a:pt x="176305" y="1734"/>
                    </a:lnTo>
                    <a:lnTo>
                      <a:pt x="170140" y="1734"/>
                    </a:lnTo>
                    <a:cubicBezTo>
                      <a:pt x="143742" y="1734"/>
                      <a:pt x="121583" y="19654"/>
                      <a:pt x="115610" y="44124"/>
                    </a:cubicBezTo>
                    <a:cubicBezTo>
                      <a:pt x="109444" y="19654"/>
                      <a:pt x="87478" y="1734"/>
                      <a:pt x="61081" y="1734"/>
                    </a:cubicBezTo>
                    <a:lnTo>
                      <a:pt x="55107" y="1734"/>
                    </a:lnTo>
                    <a:lnTo>
                      <a:pt x="0" y="1734"/>
                    </a:lnTo>
                    <a:lnTo>
                      <a:pt x="0" y="32178"/>
                    </a:lnTo>
                    <a:lnTo>
                      <a:pt x="54915" y="32178"/>
                    </a:lnTo>
                    <a:lnTo>
                      <a:pt x="58961" y="32178"/>
                    </a:lnTo>
                    <a:cubicBezTo>
                      <a:pt x="73220" y="32178"/>
                      <a:pt x="84588" y="43739"/>
                      <a:pt x="84588" y="57998"/>
                    </a:cubicBezTo>
                    <a:cubicBezTo>
                      <a:pt x="84588" y="71678"/>
                      <a:pt x="73027" y="83625"/>
                      <a:pt x="58961" y="83625"/>
                    </a:cubicBezTo>
                    <a:lnTo>
                      <a:pt x="193" y="83625"/>
                    </a:lnTo>
                    <a:lnTo>
                      <a:pt x="193" y="84395"/>
                    </a:lnTo>
                    <a:lnTo>
                      <a:pt x="193" y="84395"/>
                    </a:lnTo>
                    <a:lnTo>
                      <a:pt x="193" y="153761"/>
                    </a:lnTo>
                    <a:lnTo>
                      <a:pt x="34683" y="153761"/>
                    </a:lnTo>
                    <a:lnTo>
                      <a:pt x="34683" y="114069"/>
                    </a:lnTo>
                    <a:lnTo>
                      <a:pt x="58383" y="114069"/>
                    </a:lnTo>
                    <a:lnTo>
                      <a:pt x="61466" y="114069"/>
                    </a:lnTo>
                    <a:cubicBezTo>
                      <a:pt x="87864" y="114069"/>
                      <a:pt x="110022" y="96149"/>
                      <a:pt x="115995" y="71678"/>
                    </a:cubicBezTo>
                    <a:cubicBezTo>
                      <a:pt x="122161" y="96149"/>
                      <a:pt x="144320" y="114069"/>
                      <a:pt x="170525" y="114069"/>
                    </a:cubicBezTo>
                    <a:lnTo>
                      <a:pt x="173608" y="114069"/>
                    </a:lnTo>
                    <a:lnTo>
                      <a:pt x="231798" y="114069"/>
                    </a:lnTo>
                    <a:lnTo>
                      <a:pt x="231798" y="88634"/>
                    </a:lnTo>
                    <a:cubicBezTo>
                      <a:pt x="239313" y="100195"/>
                      <a:pt x="250874" y="108673"/>
                      <a:pt x="264554" y="112334"/>
                    </a:cubicBezTo>
                    <a:lnTo>
                      <a:pt x="266096" y="112720"/>
                    </a:lnTo>
                    <a:cubicBezTo>
                      <a:pt x="274767" y="114839"/>
                      <a:pt x="283630" y="115803"/>
                      <a:pt x="292879" y="115803"/>
                    </a:cubicBezTo>
                    <a:cubicBezTo>
                      <a:pt x="301935" y="115803"/>
                      <a:pt x="310799" y="114647"/>
                      <a:pt x="319277" y="112720"/>
                    </a:cubicBezTo>
                    <a:lnTo>
                      <a:pt x="321396" y="112142"/>
                    </a:lnTo>
                    <a:cubicBezTo>
                      <a:pt x="345482" y="105783"/>
                      <a:pt x="363016" y="84010"/>
                      <a:pt x="363016" y="57998"/>
                    </a:cubicBezTo>
                    <a:lnTo>
                      <a:pt x="363016" y="57998"/>
                    </a:lnTo>
                    <a:cubicBezTo>
                      <a:pt x="362823" y="31793"/>
                      <a:pt x="345289" y="10020"/>
                      <a:pt x="321203" y="3661"/>
                    </a:cubicBezTo>
                    <a:lnTo>
                      <a:pt x="321203" y="3661"/>
                    </a:lnTo>
                    <a:close/>
                    <a:moveTo>
                      <a:pt x="228715" y="83625"/>
                    </a:moveTo>
                    <a:lnTo>
                      <a:pt x="172644" y="83625"/>
                    </a:lnTo>
                    <a:lnTo>
                      <a:pt x="172644" y="83625"/>
                    </a:lnTo>
                    <a:cubicBezTo>
                      <a:pt x="158386" y="83625"/>
                      <a:pt x="147018" y="72064"/>
                      <a:pt x="147018" y="57805"/>
                    </a:cubicBezTo>
                    <a:cubicBezTo>
                      <a:pt x="147018" y="43546"/>
                      <a:pt x="158579" y="31985"/>
                      <a:pt x="172644" y="31985"/>
                    </a:cubicBezTo>
                    <a:lnTo>
                      <a:pt x="176498" y="31985"/>
                    </a:lnTo>
                    <a:lnTo>
                      <a:pt x="228523" y="31985"/>
                    </a:lnTo>
                    <a:cubicBezTo>
                      <a:pt x="224476" y="39693"/>
                      <a:pt x="222164" y="48364"/>
                      <a:pt x="222164" y="57805"/>
                    </a:cubicBezTo>
                    <a:lnTo>
                      <a:pt x="222164" y="57805"/>
                    </a:lnTo>
                    <a:cubicBezTo>
                      <a:pt x="222549" y="67246"/>
                      <a:pt x="224862" y="75917"/>
                      <a:pt x="228715" y="83625"/>
                    </a:cubicBezTo>
                    <a:lnTo>
                      <a:pt x="228715" y="83625"/>
                    </a:lnTo>
                    <a:close/>
                    <a:moveTo>
                      <a:pt x="329874" y="57998"/>
                    </a:moveTo>
                    <a:cubicBezTo>
                      <a:pt x="329874" y="69751"/>
                      <a:pt x="321974" y="79771"/>
                      <a:pt x="310991" y="82854"/>
                    </a:cubicBezTo>
                    <a:cubicBezTo>
                      <a:pt x="309835" y="83239"/>
                      <a:pt x="308679" y="83432"/>
                      <a:pt x="307523" y="83625"/>
                    </a:cubicBezTo>
                    <a:cubicBezTo>
                      <a:pt x="302706" y="84395"/>
                      <a:pt x="297889" y="84973"/>
                      <a:pt x="292879" y="84973"/>
                    </a:cubicBezTo>
                    <a:cubicBezTo>
                      <a:pt x="287869" y="84973"/>
                      <a:pt x="283052" y="84588"/>
                      <a:pt x="278235" y="83625"/>
                    </a:cubicBezTo>
                    <a:lnTo>
                      <a:pt x="274574" y="82854"/>
                    </a:lnTo>
                    <a:cubicBezTo>
                      <a:pt x="263784" y="79771"/>
                      <a:pt x="255884" y="69751"/>
                      <a:pt x="255884" y="57998"/>
                    </a:cubicBezTo>
                    <a:lnTo>
                      <a:pt x="255884" y="57998"/>
                    </a:lnTo>
                    <a:cubicBezTo>
                      <a:pt x="255884" y="46244"/>
                      <a:pt x="263784" y="36224"/>
                      <a:pt x="274767" y="33142"/>
                    </a:cubicBezTo>
                    <a:cubicBezTo>
                      <a:pt x="275923" y="32756"/>
                      <a:pt x="277079" y="32563"/>
                      <a:pt x="278235" y="32371"/>
                    </a:cubicBezTo>
                    <a:cubicBezTo>
                      <a:pt x="283052" y="31600"/>
                      <a:pt x="287869" y="31022"/>
                      <a:pt x="292879" y="31022"/>
                    </a:cubicBezTo>
                    <a:cubicBezTo>
                      <a:pt x="297889" y="31022"/>
                      <a:pt x="302706" y="31407"/>
                      <a:pt x="307523" y="32371"/>
                    </a:cubicBezTo>
                    <a:lnTo>
                      <a:pt x="311377" y="33142"/>
                    </a:lnTo>
                    <a:cubicBezTo>
                      <a:pt x="321974" y="36224"/>
                      <a:pt x="329874" y="46244"/>
                      <a:pt x="329874" y="57998"/>
                    </a:cubicBezTo>
                    <a:lnTo>
                      <a:pt x="329874" y="57998"/>
                    </a:ln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2" name="자유형: 도형 31">
                <a:extLst>
                  <a:ext uri="{FF2B5EF4-FFF2-40B4-BE49-F238E27FC236}">
                    <a16:creationId xmlns:a16="http://schemas.microsoft.com/office/drawing/2014/main" id="{E3642EC7-BF9F-41DD-B5A8-85E6D9058721}"/>
                  </a:ext>
                </a:extLst>
              </p:cNvPr>
              <p:cNvSpPr/>
              <p:nvPr/>
            </p:nvSpPr>
            <p:spPr>
              <a:xfrm>
                <a:off x="11889014" y="485198"/>
                <a:ext cx="70440" cy="59731"/>
              </a:xfrm>
              <a:custGeom>
                <a:avLst/>
                <a:gdLst>
                  <a:gd name="connsiteX0" fmla="*/ 304 w 70440"/>
                  <a:gd name="connsiteY0" fmla="*/ 48942 h 59731"/>
                  <a:gd name="connsiteX1" fmla="*/ 13792 w 70440"/>
                  <a:gd name="connsiteY1" fmla="*/ 59346 h 59731"/>
                  <a:gd name="connsiteX2" fmla="*/ 41153 w 70440"/>
                  <a:gd name="connsiteY2" fmla="*/ 59346 h 59731"/>
                  <a:gd name="connsiteX3" fmla="*/ 54641 w 70440"/>
                  <a:gd name="connsiteY3" fmla="*/ 52603 h 59731"/>
                  <a:gd name="connsiteX4" fmla="*/ 65624 w 70440"/>
                  <a:gd name="connsiteY4" fmla="*/ 59732 h 59731"/>
                  <a:gd name="connsiteX5" fmla="*/ 70441 w 70440"/>
                  <a:gd name="connsiteY5" fmla="*/ 52217 h 59731"/>
                  <a:gd name="connsiteX6" fmla="*/ 58880 w 70440"/>
                  <a:gd name="connsiteY6" fmla="*/ 44895 h 59731"/>
                  <a:gd name="connsiteX7" fmla="*/ 60036 w 70440"/>
                  <a:gd name="connsiteY7" fmla="*/ 36610 h 59731"/>
                  <a:gd name="connsiteX8" fmla="*/ 60036 w 70440"/>
                  <a:gd name="connsiteY8" fmla="*/ 29288 h 59731"/>
                  <a:gd name="connsiteX9" fmla="*/ 51172 w 70440"/>
                  <a:gd name="connsiteY9" fmla="*/ 29288 h 59731"/>
                  <a:gd name="connsiteX10" fmla="*/ 51172 w 70440"/>
                  <a:gd name="connsiteY10" fmla="*/ 36803 h 59731"/>
                  <a:gd name="connsiteX11" fmla="*/ 50980 w 70440"/>
                  <a:gd name="connsiteY11" fmla="*/ 39885 h 59731"/>
                  <a:gd name="connsiteX12" fmla="*/ 32675 w 70440"/>
                  <a:gd name="connsiteY12" fmla="*/ 28132 h 59731"/>
                  <a:gd name="connsiteX13" fmla="*/ 43080 w 70440"/>
                  <a:gd name="connsiteY13" fmla="*/ 21195 h 59731"/>
                  <a:gd name="connsiteX14" fmla="*/ 49438 w 70440"/>
                  <a:gd name="connsiteY14" fmla="*/ 8093 h 59731"/>
                  <a:gd name="connsiteX15" fmla="*/ 35565 w 70440"/>
                  <a:gd name="connsiteY15" fmla="*/ 0 h 59731"/>
                  <a:gd name="connsiteX16" fmla="*/ 14563 w 70440"/>
                  <a:gd name="connsiteY16" fmla="*/ 0 h 59731"/>
                  <a:gd name="connsiteX17" fmla="*/ 1267 w 70440"/>
                  <a:gd name="connsiteY17" fmla="*/ 8478 h 59731"/>
                  <a:gd name="connsiteX18" fmla="*/ 6085 w 70440"/>
                  <a:gd name="connsiteY18" fmla="*/ 21581 h 59731"/>
                  <a:gd name="connsiteX19" fmla="*/ 16489 w 70440"/>
                  <a:gd name="connsiteY19" fmla="*/ 28324 h 59731"/>
                  <a:gd name="connsiteX20" fmla="*/ 8397 w 70440"/>
                  <a:gd name="connsiteY20" fmla="*/ 33720 h 59731"/>
                  <a:gd name="connsiteX21" fmla="*/ 7433 w 70440"/>
                  <a:gd name="connsiteY21" fmla="*/ 34490 h 59731"/>
                  <a:gd name="connsiteX22" fmla="*/ 304 w 70440"/>
                  <a:gd name="connsiteY22" fmla="*/ 48942 h 59731"/>
                  <a:gd name="connsiteX23" fmla="*/ 304 w 70440"/>
                  <a:gd name="connsiteY23" fmla="*/ 48942 h 59731"/>
                  <a:gd name="connsiteX24" fmla="*/ 11480 w 70440"/>
                  <a:gd name="connsiteY24" fmla="*/ 14259 h 59731"/>
                  <a:gd name="connsiteX25" fmla="*/ 9553 w 70440"/>
                  <a:gd name="connsiteY25" fmla="*/ 11368 h 59731"/>
                  <a:gd name="connsiteX26" fmla="*/ 12828 w 70440"/>
                  <a:gd name="connsiteY26" fmla="*/ 8863 h 59731"/>
                  <a:gd name="connsiteX27" fmla="*/ 38263 w 70440"/>
                  <a:gd name="connsiteY27" fmla="*/ 8863 h 59731"/>
                  <a:gd name="connsiteX28" fmla="*/ 40768 w 70440"/>
                  <a:gd name="connsiteY28" fmla="*/ 10405 h 59731"/>
                  <a:gd name="connsiteX29" fmla="*/ 38455 w 70440"/>
                  <a:gd name="connsiteY29" fmla="*/ 13488 h 59731"/>
                  <a:gd name="connsiteX30" fmla="*/ 24582 w 70440"/>
                  <a:gd name="connsiteY30" fmla="*/ 22929 h 59731"/>
                  <a:gd name="connsiteX31" fmla="*/ 11480 w 70440"/>
                  <a:gd name="connsiteY31" fmla="*/ 14259 h 59731"/>
                  <a:gd name="connsiteX32" fmla="*/ 11480 w 70440"/>
                  <a:gd name="connsiteY32" fmla="*/ 14259 h 59731"/>
                  <a:gd name="connsiteX33" fmla="*/ 11480 w 70440"/>
                  <a:gd name="connsiteY33" fmla="*/ 42390 h 59731"/>
                  <a:gd name="connsiteX34" fmla="*/ 24775 w 70440"/>
                  <a:gd name="connsiteY34" fmla="*/ 33334 h 59731"/>
                  <a:gd name="connsiteX35" fmla="*/ 47126 w 70440"/>
                  <a:gd name="connsiteY35" fmla="*/ 47785 h 59731"/>
                  <a:gd name="connsiteX36" fmla="*/ 41153 w 70440"/>
                  <a:gd name="connsiteY36" fmla="*/ 50483 h 59731"/>
                  <a:gd name="connsiteX37" fmla="*/ 13792 w 70440"/>
                  <a:gd name="connsiteY37" fmla="*/ 50483 h 59731"/>
                  <a:gd name="connsiteX38" fmla="*/ 8975 w 70440"/>
                  <a:gd name="connsiteY38" fmla="*/ 47015 h 59731"/>
                  <a:gd name="connsiteX39" fmla="*/ 11480 w 70440"/>
                  <a:gd name="connsiteY39" fmla="*/ 42390 h 59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70440" h="59731">
                    <a:moveTo>
                      <a:pt x="304" y="48942"/>
                    </a:moveTo>
                    <a:cubicBezTo>
                      <a:pt x="1845" y="55107"/>
                      <a:pt x="7241" y="59346"/>
                      <a:pt x="13792" y="59346"/>
                    </a:cubicBezTo>
                    <a:lnTo>
                      <a:pt x="41153" y="59346"/>
                    </a:lnTo>
                    <a:cubicBezTo>
                      <a:pt x="47704" y="59346"/>
                      <a:pt x="51172" y="56842"/>
                      <a:pt x="54641" y="52603"/>
                    </a:cubicBezTo>
                    <a:lnTo>
                      <a:pt x="65624" y="59732"/>
                    </a:lnTo>
                    <a:lnTo>
                      <a:pt x="70441" y="52217"/>
                    </a:lnTo>
                    <a:lnTo>
                      <a:pt x="58880" y="44895"/>
                    </a:lnTo>
                    <a:cubicBezTo>
                      <a:pt x="60036" y="40656"/>
                      <a:pt x="60036" y="37188"/>
                      <a:pt x="60036" y="36610"/>
                    </a:cubicBezTo>
                    <a:cubicBezTo>
                      <a:pt x="60036" y="36803"/>
                      <a:pt x="60036" y="29288"/>
                      <a:pt x="60036" y="29288"/>
                    </a:cubicBezTo>
                    <a:lnTo>
                      <a:pt x="51172" y="29288"/>
                    </a:lnTo>
                    <a:lnTo>
                      <a:pt x="51172" y="36803"/>
                    </a:lnTo>
                    <a:cubicBezTo>
                      <a:pt x="51172" y="36803"/>
                      <a:pt x="51172" y="38151"/>
                      <a:pt x="50980" y="39885"/>
                    </a:cubicBezTo>
                    <a:lnTo>
                      <a:pt x="32675" y="28132"/>
                    </a:lnTo>
                    <a:lnTo>
                      <a:pt x="43080" y="21195"/>
                    </a:lnTo>
                    <a:cubicBezTo>
                      <a:pt x="48089" y="17727"/>
                      <a:pt x="50787" y="12910"/>
                      <a:pt x="49438" y="8093"/>
                    </a:cubicBezTo>
                    <a:cubicBezTo>
                      <a:pt x="47897" y="2890"/>
                      <a:pt x="42887" y="0"/>
                      <a:pt x="35565" y="0"/>
                    </a:cubicBezTo>
                    <a:lnTo>
                      <a:pt x="14563" y="0"/>
                    </a:lnTo>
                    <a:cubicBezTo>
                      <a:pt x="7819" y="0"/>
                      <a:pt x="3002" y="3661"/>
                      <a:pt x="1267" y="8478"/>
                    </a:cubicBezTo>
                    <a:cubicBezTo>
                      <a:pt x="497" y="10598"/>
                      <a:pt x="-467" y="17149"/>
                      <a:pt x="6085" y="21581"/>
                    </a:cubicBezTo>
                    <a:lnTo>
                      <a:pt x="16489" y="28324"/>
                    </a:lnTo>
                    <a:lnTo>
                      <a:pt x="8397" y="33720"/>
                    </a:lnTo>
                    <a:lnTo>
                      <a:pt x="7433" y="34490"/>
                    </a:lnTo>
                    <a:cubicBezTo>
                      <a:pt x="2231" y="37766"/>
                      <a:pt x="-1045" y="42968"/>
                      <a:pt x="304" y="48942"/>
                    </a:cubicBezTo>
                    <a:lnTo>
                      <a:pt x="304" y="48942"/>
                    </a:lnTo>
                    <a:close/>
                    <a:moveTo>
                      <a:pt x="11480" y="14259"/>
                    </a:moveTo>
                    <a:cubicBezTo>
                      <a:pt x="10516" y="13680"/>
                      <a:pt x="9553" y="12717"/>
                      <a:pt x="9553" y="11368"/>
                    </a:cubicBezTo>
                    <a:cubicBezTo>
                      <a:pt x="9553" y="10020"/>
                      <a:pt x="10516" y="8863"/>
                      <a:pt x="12828" y="8863"/>
                    </a:cubicBezTo>
                    <a:cubicBezTo>
                      <a:pt x="13021" y="8863"/>
                      <a:pt x="38263" y="8863"/>
                      <a:pt x="38263" y="8863"/>
                    </a:cubicBezTo>
                    <a:cubicBezTo>
                      <a:pt x="39804" y="8863"/>
                      <a:pt x="40575" y="9634"/>
                      <a:pt x="40768" y="10405"/>
                    </a:cubicBezTo>
                    <a:cubicBezTo>
                      <a:pt x="40960" y="11176"/>
                      <a:pt x="40768" y="11946"/>
                      <a:pt x="38455" y="13488"/>
                    </a:cubicBezTo>
                    <a:lnTo>
                      <a:pt x="24582" y="22929"/>
                    </a:lnTo>
                    <a:lnTo>
                      <a:pt x="11480" y="14259"/>
                    </a:lnTo>
                    <a:lnTo>
                      <a:pt x="11480" y="14259"/>
                    </a:lnTo>
                    <a:close/>
                    <a:moveTo>
                      <a:pt x="11480" y="42390"/>
                    </a:moveTo>
                    <a:lnTo>
                      <a:pt x="24775" y="33334"/>
                    </a:lnTo>
                    <a:lnTo>
                      <a:pt x="47126" y="47785"/>
                    </a:lnTo>
                    <a:cubicBezTo>
                      <a:pt x="45199" y="50098"/>
                      <a:pt x="43850" y="50483"/>
                      <a:pt x="41153" y="50483"/>
                    </a:cubicBezTo>
                    <a:lnTo>
                      <a:pt x="13792" y="50483"/>
                    </a:lnTo>
                    <a:cubicBezTo>
                      <a:pt x="10709" y="50483"/>
                      <a:pt x="9360" y="48556"/>
                      <a:pt x="8975" y="47015"/>
                    </a:cubicBezTo>
                    <a:cubicBezTo>
                      <a:pt x="8782" y="46244"/>
                      <a:pt x="8589" y="44124"/>
                      <a:pt x="11480" y="42390"/>
                    </a:cubicBez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3" name="자유형: 도형 32">
                <a:extLst>
                  <a:ext uri="{FF2B5EF4-FFF2-40B4-BE49-F238E27FC236}">
                    <a16:creationId xmlns:a16="http://schemas.microsoft.com/office/drawing/2014/main" id="{B368D400-5A1D-4CBB-A22C-9C04F67FAD60}"/>
                  </a:ext>
                </a:extLst>
              </p:cNvPr>
              <p:cNvSpPr/>
              <p:nvPr/>
            </p:nvSpPr>
            <p:spPr>
              <a:xfrm>
                <a:off x="11952326" y="485005"/>
                <a:ext cx="62429" cy="59539"/>
              </a:xfrm>
              <a:custGeom>
                <a:avLst/>
                <a:gdLst>
                  <a:gd name="connsiteX0" fmla="*/ 62429 w 62429"/>
                  <a:gd name="connsiteY0" fmla="*/ 59539 h 59539"/>
                  <a:gd name="connsiteX1" fmla="*/ 62429 w 62429"/>
                  <a:gd name="connsiteY1" fmla="*/ 43546 h 59539"/>
                  <a:gd name="connsiteX2" fmla="*/ 31215 w 62429"/>
                  <a:gd name="connsiteY2" fmla="*/ 43546 h 59539"/>
                  <a:gd name="connsiteX3" fmla="*/ 17534 w 62429"/>
                  <a:gd name="connsiteY3" fmla="*/ 29866 h 59539"/>
                  <a:gd name="connsiteX4" fmla="*/ 31215 w 62429"/>
                  <a:gd name="connsiteY4" fmla="*/ 16185 h 59539"/>
                  <a:gd name="connsiteX5" fmla="*/ 62429 w 62429"/>
                  <a:gd name="connsiteY5" fmla="*/ 16185 h 59539"/>
                  <a:gd name="connsiteX6" fmla="*/ 62429 w 62429"/>
                  <a:gd name="connsiteY6" fmla="*/ 0 h 59539"/>
                  <a:gd name="connsiteX7" fmla="*/ 29866 w 62429"/>
                  <a:gd name="connsiteY7" fmla="*/ 0 h 59539"/>
                  <a:gd name="connsiteX8" fmla="*/ 0 w 62429"/>
                  <a:gd name="connsiteY8" fmla="*/ 29673 h 59539"/>
                  <a:gd name="connsiteX9" fmla="*/ 29866 w 62429"/>
                  <a:gd name="connsiteY9" fmla="*/ 59346 h 59539"/>
                  <a:gd name="connsiteX10" fmla="*/ 62429 w 62429"/>
                  <a:gd name="connsiteY10" fmla="*/ 59346 h 595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2429" h="59539">
                    <a:moveTo>
                      <a:pt x="62429" y="59539"/>
                    </a:moveTo>
                    <a:lnTo>
                      <a:pt x="62429" y="43546"/>
                    </a:lnTo>
                    <a:lnTo>
                      <a:pt x="31215" y="43546"/>
                    </a:lnTo>
                    <a:cubicBezTo>
                      <a:pt x="23700" y="43546"/>
                      <a:pt x="17534" y="37381"/>
                      <a:pt x="17534" y="29866"/>
                    </a:cubicBezTo>
                    <a:cubicBezTo>
                      <a:pt x="17534" y="22351"/>
                      <a:pt x="23700" y="16185"/>
                      <a:pt x="31215" y="16185"/>
                    </a:cubicBezTo>
                    <a:lnTo>
                      <a:pt x="62429" y="16185"/>
                    </a:lnTo>
                    <a:lnTo>
                      <a:pt x="62429" y="0"/>
                    </a:lnTo>
                    <a:lnTo>
                      <a:pt x="29866" y="0"/>
                    </a:lnTo>
                    <a:cubicBezTo>
                      <a:pt x="13488" y="0"/>
                      <a:pt x="0" y="13295"/>
                      <a:pt x="0" y="29673"/>
                    </a:cubicBezTo>
                    <a:cubicBezTo>
                      <a:pt x="0" y="46051"/>
                      <a:pt x="13295" y="59346"/>
                      <a:pt x="29866" y="59346"/>
                    </a:cubicBezTo>
                    <a:lnTo>
                      <a:pt x="62429" y="59346"/>
                    </a:ln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4" name="자유형: 도형 33">
                <a:extLst>
                  <a:ext uri="{FF2B5EF4-FFF2-40B4-BE49-F238E27FC236}">
                    <a16:creationId xmlns:a16="http://schemas.microsoft.com/office/drawing/2014/main" id="{D8A7B40F-40EF-4358-AD6E-BFF6F30D8F70}"/>
                  </a:ext>
                </a:extLst>
              </p:cNvPr>
              <p:cNvSpPr/>
              <p:nvPr/>
            </p:nvSpPr>
            <p:spPr>
              <a:xfrm>
                <a:off x="11823613" y="485005"/>
                <a:ext cx="62236" cy="59346"/>
              </a:xfrm>
              <a:custGeom>
                <a:avLst/>
                <a:gdLst>
                  <a:gd name="connsiteX0" fmla="*/ 31022 w 62236"/>
                  <a:gd name="connsiteY0" fmla="*/ 16185 h 59346"/>
                  <a:gd name="connsiteX1" fmla="*/ 62237 w 62236"/>
                  <a:gd name="connsiteY1" fmla="*/ 16185 h 59346"/>
                  <a:gd name="connsiteX2" fmla="*/ 62237 w 62236"/>
                  <a:gd name="connsiteY2" fmla="*/ 0 h 59346"/>
                  <a:gd name="connsiteX3" fmla="*/ 29673 w 62236"/>
                  <a:gd name="connsiteY3" fmla="*/ 0 h 59346"/>
                  <a:gd name="connsiteX4" fmla="*/ 0 w 62236"/>
                  <a:gd name="connsiteY4" fmla="*/ 29673 h 59346"/>
                  <a:gd name="connsiteX5" fmla="*/ 29673 w 62236"/>
                  <a:gd name="connsiteY5" fmla="*/ 59346 h 59346"/>
                  <a:gd name="connsiteX6" fmla="*/ 62237 w 62236"/>
                  <a:gd name="connsiteY6" fmla="*/ 59346 h 59346"/>
                  <a:gd name="connsiteX7" fmla="*/ 62237 w 62236"/>
                  <a:gd name="connsiteY7" fmla="*/ 43354 h 59346"/>
                  <a:gd name="connsiteX8" fmla="*/ 31022 w 62236"/>
                  <a:gd name="connsiteY8" fmla="*/ 43354 h 59346"/>
                  <a:gd name="connsiteX9" fmla="*/ 20039 w 62236"/>
                  <a:gd name="connsiteY9" fmla="*/ 37766 h 59346"/>
                  <a:gd name="connsiteX10" fmla="*/ 62237 w 62236"/>
                  <a:gd name="connsiteY10" fmla="*/ 37766 h 59346"/>
                  <a:gd name="connsiteX11" fmla="*/ 62237 w 62236"/>
                  <a:gd name="connsiteY11" fmla="*/ 21581 h 59346"/>
                  <a:gd name="connsiteX12" fmla="*/ 20039 w 62236"/>
                  <a:gd name="connsiteY12" fmla="*/ 21581 h 59346"/>
                  <a:gd name="connsiteX13" fmla="*/ 31022 w 62236"/>
                  <a:gd name="connsiteY13" fmla="*/ 16185 h 593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62236" h="59346">
                    <a:moveTo>
                      <a:pt x="31022" y="16185"/>
                    </a:moveTo>
                    <a:lnTo>
                      <a:pt x="62237" y="16185"/>
                    </a:lnTo>
                    <a:lnTo>
                      <a:pt x="62237" y="0"/>
                    </a:lnTo>
                    <a:lnTo>
                      <a:pt x="29673" y="0"/>
                    </a:lnTo>
                    <a:cubicBezTo>
                      <a:pt x="13295" y="0"/>
                      <a:pt x="0" y="13295"/>
                      <a:pt x="0" y="29673"/>
                    </a:cubicBezTo>
                    <a:cubicBezTo>
                      <a:pt x="0" y="46051"/>
                      <a:pt x="13295" y="59346"/>
                      <a:pt x="29673" y="59346"/>
                    </a:cubicBezTo>
                    <a:lnTo>
                      <a:pt x="62237" y="59346"/>
                    </a:lnTo>
                    <a:lnTo>
                      <a:pt x="62237" y="43354"/>
                    </a:lnTo>
                    <a:lnTo>
                      <a:pt x="31022" y="43354"/>
                    </a:lnTo>
                    <a:cubicBezTo>
                      <a:pt x="26590" y="43354"/>
                      <a:pt x="22544" y="41234"/>
                      <a:pt x="20039" y="37766"/>
                    </a:cubicBezTo>
                    <a:lnTo>
                      <a:pt x="62237" y="37766"/>
                    </a:lnTo>
                    <a:lnTo>
                      <a:pt x="62237" y="21581"/>
                    </a:lnTo>
                    <a:lnTo>
                      <a:pt x="20039" y="21581"/>
                    </a:lnTo>
                    <a:cubicBezTo>
                      <a:pt x="22544" y="18305"/>
                      <a:pt x="26590" y="16185"/>
                      <a:pt x="31022" y="16185"/>
                    </a:cubicBezTo>
                  </a:path>
                </a:pathLst>
              </a:custGeom>
              <a:grpFill/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80E499AE-571E-4432-9F31-640489140B7E}"/>
                </a:ext>
              </a:extLst>
            </p:cNvPr>
            <p:cNvGrpSpPr/>
            <p:nvPr/>
          </p:nvGrpSpPr>
          <p:grpSpPr>
            <a:xfrm>
              <a:off x="11141707" y="331629"/>
              <a:ext cx="231798" cy="147402"/>
              <a:chOff x="11141707" y="331629"/>
              <a:chExt cx="231798" cy="147402"/>
            </a:xfrm>
          </p:grpSpPr>
          <p:sp>
            <p:nvSpPr>
              <p:cNvPr id="14" name="자유형: 도형 13">
                <a:extLst>
                  <a:ext uri="{FF2B5EF4-FFF2-40B4-BE49-F238E27FC236}">
                    <a16:creationId xmlns:a16="http://schemas.microsoft.com/office/drawing/2014/main" id="{B7F82A24-DCEE-459A-B340-D22DD9C3BCBE}"/>
                  </a:ext>
                </a:extLst>
              </p:cNvPr>
              <p:cNvSpPr/>
              <p:nvPr/>
            </p:nvSpPr>
            <p:spPr>
              <a:xfrm>
                <a:off x="11141707" y="331629"/>
                <a:ext cx="231798" cy="147402"/>
              </a:xfrm>
              <a:custGeom>
                <a:avLst/>
                <a:gdLst>
                  <a:gd name="connsiteX0" fmla="*/ 158000 w 231798"/>
                  <a:gd name="connsiteY0" fmla="*/ 0 h 147402"/>
                  <a:gd name="connsiteX1" fmla="*/ 115803 w 231798"/>
                  <a:gd name="connsiteY1" fmla="*/ 13295 h 147402"/>
                  <a:gd name="connsiteX2" fmla="*/ 73798 w 231798"/>
                  <a:gd name="connsiteY2" fmla="*/ 0 h 147402"/>
                  <a:gd name="connsiteX3" fmla="*/ 0 w 231798"/>
                  <a:gd name="connsiteY3" fmla="*/ 73798 h 147402"/>
                  <a:gd name="connsiteX4" fmla="*/ 73798 w 231798"/>
                  <a:gd name="connsiteY4" fmla="*/ 147403 h 147402"/>
                  <a:gd name="connsiteX5" fmla="*/ 115803 w 231798"/>
                  <a:gd name="connsiteY5" fmla="*/ 134108 h 147402"/>
                  <a:gd name="connsiteX6" fmla="*/ 158000 w 231798"/>
                  <a:gd name="connsiteY6" fmla="*/ 147403 h 147402"/>
                  <a:gd name="connsiteX7" fmla="*/ 231798 w 231798"/>
                  <a:gd name="connsiteY7" fmla="*/ 73798 h 147402"/>
                  <a:gd name="connsiteX8" fmla="*/ 158000 w 231798"/>
                  <a:gd name="connsiteY8" fmla="*/ 0 h 1474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1798" h="147402">
                    <a:moveTo>
                      <a:pt x="158000" y="0"/>
                    </a:moveTo>
                    <a:cubicBezTo>
                      <a:pt x="142393" y="0"/>
                      <a:pt x="127942" y="4817"/>
                      <a:pt x="115803" y="13295"/>
                    </a:cubicBezTo>
                    <a:cubicBezTo>
                      <a:pt x="103856" y="5010"/>
                      <a:pt x="89405" y="0"/>
                      <a:pt x="73798" y="0"/>
                    </a:cubicBezTo>
                    <a:cubicBezTo>
                      <a:pt x="32949" y="0"/>
                      <a:pt x="0" y="32949"/>
                      <a:pt x="0" y="73798"/>
                    </a:cubicBezTo>
                    <a:cubicBezTo>
                      <a:pt x="0" y="114454"/>
                      <a:pt x="32949" y="147403"/>
                      <a:pt x="73798" y="147403"/>
                    </a:cubicBezTo>
                    <a:cubicBezTo>
                      <a:pt x="89405" y="147403"/>
                      <a:pt x="103856" y="142393"/>
                      <a:pt x="115803" y="134108"/>
                    </a:cubicBezTo>
                    <a:cubicBezTo>
                      <a:pt x="127749" y="142393"/>
                      <a:pt x="142200" y="147403"/>
                      <a:pt x="158000" y="147403"/>
                    </a:cubicBezTo>
                    <a:cubicBezTo>
                      <a:pt x="198657" y="147403"/>
                      <a:pt x="231798" y="114454"/>
                      <a:pt x="231798" y="73798"/>
                    </a:cubicBezTo>
                    <a:cubicBezTo>
                      <a:pt x="231606" y="32949"/>
                      <a:pt x="198657" y="0"/>
                      <a:pt x="158000" y="0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" name="자유형: 도형 14">
                <a:extLst>
                  <a:ext uri="{FF2B5EF4-FFF2-40B4-BE49-F238E27FC236}">
                    <a16:creationId xmlns:a16="http://schemas.microsoft.com/office/drawing/2014/main" id="{0650A5D2-B1A5-43F8-934D-8A8A9E1DB259}"/>
                  </a:ext>
                </a:extLst>
              </p:cNvPr>
              <p:cNvSpPr/>
              <p:nvPr/>
            </p:nvSpPr>
            <p:spPr>
              <a:xfrm>
                <a:off x="11258280" y="380763"/>
                <a:ext cx="115224" cy="98268"/>
              </a:xfrm>
              <a:custGeom>
                <a:avLst/>
                <a:gdLst>
                  <a:gd name="connsiteX0" fmla="*/ 110793 w 115224"/>
                  <a:gd name="connsiteY0" fmla="*/ 0 h 98268"/>
                  <a:gd name="connsiteX1" fmla="*/ 0 w 115224"/>
                  <a:gd name="connsiteY1" fmla="*/ 85551 h 98268"/>
                  <a:gd name="connsiteX2" fmla="*/ 41427 w 115224"/>
                  <a:gd name="connsiteY2" fmla="*/ 98269 h 98268"/>
                  <a:gd name="connsiteX3" fmla="*/ 115225 w 115224"/>
                  <a:gd name="connsiteY3" fmla="*/ 24663 h 98268"/>
                  <a:gd name="connsiteX4" fmla="*/ 110793 w 115224"/>
                  <a:gd name="connsiteY4" fmla="*/ 0 h 98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5224" h="98268">
                    <a:moveTo>
                      <a:pt x="110793" y="0"/>
                    </a:moveTo>
                    <a:lnTo>
                      <a:pt x="0" y="85551"/>
                    </a:lnTo>
                    <a:cubicBezTo>
                      <a:pt x="11754" y="93644"/>
                      <a:pt x="26012" y="98269"/>
                      <a:pt x="41427" y="98269"/>
                    </a:cubicBezTo>
                    <a:cubicBezTo>
                      <a:pt x="82083" y="98269"/>
                      <a:pt x="115225" y="65320"/>
                      <a:pt x="115225" y="24663"/>
                    </a:cubicBezTo>
                    <a:cubicBezTo>
                      <a:pt x="115032" y="15993"/>
                      <a:pt x="113683" y="7707"/>
                      <a:pt x="110793" y="0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6" name="자유형: 도형 15">
                <a:extLst>
                  <a:ext uri="{FF2B5EF4-FFF2-40B4-BE49-F238E27FC236}">
                    <a16:creationId xmlns:a16="http://schemas.microsoft.com/office/drawing/2014/main" id="{AFDA8B99-5C0A-4918-BC53-486E4D968C4B}"/>
                  </a:ext>
                </a:extLst>
              </p:cNvPr>
              <p:cNvSpPr/>
              <p:nvPr/>
            </p:nvSpPr>
            <p:spPr>
              <a:xfrm>
                <a:off x="11152882" y="332400"/>
                <a:ext cx="168405" cy="119656"/>
              </a:xfrm>
              <a:custGeom>
                <a:avLst/>
                <a:gdLst>
                  <a:gd name="connsiteX0" fmla="*/ 104627 w 168405"/>
                  <a:gd name="connsiteY0" fmla="*/ 43739 h 119656"/>
                  <a:gd name="connsiteX1" fmla="*/ 123510 w 168405"/>
                  <a:gd name="connsiteY1" fmla="*/ 31600 h 119656"/>
                  <a:gd name="connsiteX2" fmla="*/ 168405 w 168405"/>
                  <a:gd name="connsiteY2" fmla="*/ 2505 h 119656"/>
                  <a:gd name="connsiteX3" fmla="*/ 156652 w 168405"/>
                  <a:gd name="connsiteY3" fmla="*/ 0 h 119656"/>
                  <a:gd name="connsiteX4" fmla="*/ 121198 w 168405"/>
                  <a:gd name="connsiteY4" fmla="*/ 28324 h 119656"/>
                  <a:gd name="connsiteX5" fmla="*/ 104627 w 168405"/>
                  <a:gd name="connsiteY5" fmla="*/ 41620 h 119656"/>
                  <a:gd name="connsiteX6" fmla="*/ 73798 w 168405"/>
                  <a:gd name="connsiteY6" fmla="*/ 62429 h 119656"/>
                  <a:gd name="connsiteX7" fmla="*/ 0 w 168405"/>
                  <a:gd name="connsiteY7" fmla="*/ 112142 h 119656"/>
                  <a:gd name="connsiteX8" fmla="*/ 5395 w 168405"/>
                  <a:gd name="connsiteY8" fmla="*/ 119656 h 119656"/>
                  <a:gd name="connsiteX9" fmla="*/ 73027 w 168405"/>
                  <a:gd name="connsiteY9" fmla="*/ 67825 h 119656"/>
                  <a:gd name="connsiteX10" fmla="*/ 104627 w 168405"/>
                  <a:gd name="connsiteY10" fmla="*/ 43739 h 119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8405" h="119656">
                    <a:moveTo>
                      <a:pt x="104627" y="43739"/>
                    </a:moveTo>
                    <a:lnTo>
                      <a:pt x="123510" y="31600"/>
                    </a:lnTo>
                    <a:lnTo>
                      <a:pt x="168405" y="2505"/>
                    </a:lnTo>
                    <a:cubicBezTo>
                      <a:pt x="164552" y="1349"/>
                      <a:pt x="160698" y="578"/>
                      <a:pt x="156652" y="0"/>
                    </a:cubicBezTo>
                    <a:lnTo>
                      <a:pt x="121198" y="28324"/>
                    </a:lnTo>
                    <a:lnTo>
                      <a:pt x="104627" y="41620"/>
                    </a:lnTo>
                    <a:lnTo>
                      <a:pt x="73798" y="62429"/>
                    </a:lnTo>
                    <a:lnTo>
                      <a:pt x="0" y="112142"/>
                    </a:lnTo>
                    <a:cubicBezTo>
                      <a:pt x="1734" y="114839"/>
                      <a:pt x="3468" y="117344"/>
                      <a:pt x="5395" y="119656"/>
                    </a:cubicBezTo>
                    <a:lnTo>
                      <a:pt x="73027" y="67825"/>
                    </a:lnTo>
                    <a:lnTo>
                      <a:pt x="104627" y="43739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" name="자유형: 도형 16">
                <a:extLst>
                  <a:ext uri="{FF2B5EF4-FFF2-40B4-BE49-F238E27FC236}">
                    <a16:creationId xmlns:a16="http://schemas.microsoft.com/office/drawing/2014/main" id="{97C8ABB0-0CBB-49A2-8D6A-DAEF71593691}"/>
                  </a:ext>
                </a:extLst>
              </p:cNvPr>
              <p:cNvSpPr/>
              <p:nvPr/>
            </p:nvSpPr>
            <p:spPr>
              <a:xfrm>
                <a:off x="11211073" y="368817"/>
                <a:ext cx="156844" cy="110214"/>
              </a:xfrm>
              <a:custGeom>
                <a:avLst/>
                <a:gdLst>
                  <a:gd name="connsiteX0" fmla="*/ 156844 w 156844"/>
                  <a:gd name="connsiteY0" fmla="*/ 8478 h 110214"/>
                  <a:gd name="connsiteX1" fmla="*/ 152605 w 156844"/>
                  <a:gd name="connsiteY1" fmla="*/ 0 h 110214"/>
                  <a:gd name="connsiteX2" fmla="*/ 74376 w 156844"/>
                  <a:gd name="connsiteY2" fmla="*/ 59539 h 110214"/>
                  <a:gd name="connsiteX3" fmla="*/ 46437 w 156844"/>
                  <a:gd name="connsiteY3" fmla="*/ 80734 h 110214"/>
                  <a:gd name="connsiteX4" fmla="*/ 35454 w 156844"/>
                  <a:gd name="connsiteY4" fmla="*/ 87671 h 110214"/>
                  <a:gd name="connsiteX5" fmla="*/ 0 w 156844"/>
                  <a:gd name="connsiteY5" fmla="*/ 110022 h 110214"/>
                  <a:gd name="connsiteX6" fmla="*/ 4432 w 156844"/>
                  <a:gd name="connsiteY6" fmla="*/ 110215 h 110214"/>
                  <a:gd name="connsiteX7" fmla="*/ 17727 w 156844"/>
                  <a:gd name="connsiteY7" fmla="*/ 109059 h 110214"/>
                  <a:gd name="connsiteX8" fmla="*/ 38344 w 156844"/>
                  <a:gd name="connsiteY8" fmla="*/ 90368 h 110214"/>
                  <a:gd name="connsiteX9" fmla="*/ 46629 w 156844"/>
                  <a:gd name="connsiteY9" fmla="*/ 82854 h 110214"/>
                  <a:gd name="connsiteX10" fmla="*/ 72256 w 156844"/>
                  <a:gd name="connsiteY10" fmla="*/ 65512 h 110214"/>
                  <a:gd name="connsiteX11" fmla="*/ 156844 w 156844"/>
                  <a:gd name="connsiteY11" fmla="*/ 8478 h 110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56844" h="110214">
                    <a:moveTo>
                      <a:pt x="156844" y="8478"/>
                    </a:moveTo>
                    <a:cubicBezTo>
                      <a:pt x="155688" y="5588"/>
                      <a:pt x="154339" y="2698"/>
                      <a:pt x="152605" y="0"/>
                    </a:cubicBezTo>
                    <a:lnTo>
                      <a:pt x="74376" y="59539"/>
                    </a:lnTo>
                    <a:lnTo>
                      <a:pt x="46437" y="80734"/>
                    </a:lnTo>
                    <a:lnTo>
                      <a:pt x="35454" y="87671"/>
                    </a:lnTo>
                    <a:lnTo>
                      <a:pt x="0" y="110022"/>
                    </a:lnTo>
                    <a:cubicBezTo>
                      <a:pt x="1349" y="110022"/>
                      <a:pt x="2890" y="110215"/>
                      <a:pt x="4432" y="110215"/>
                    </a:cubicBezTo>
                    <a:cubicBezTo>
                      <a:pt x="8863" y="110215"/>
                      <a:pt x="13295" y="109829"/>
                      <a:pt x="17727" y="109059"/>
                    </a:cubicBezTo>
                    <a:lnTo>
                      <a:pt x="38344" y="90368"/>
                    </a:lnTo>
                    <a:lnTo>
                      <a:pt x="46629" y="82854"/>
                    </a:lnTo>
                    <a:lnTo>
                      <a:pt x="72256" y="65512"/>
                    </a:lnTo>
                    <a:lnTo>
                      <a:pt x="156844" y="8478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" name="자유형: 도형 17">
                <a:extLst>
                  <a:ext uri="{FF2B5EF4-FFF2-40B4-BE49-F238E27FC236}">
                    <a16:creationId xmlns:a16="http://schemas.microsoft.com/office/drawing/2014/main" id="{8815A078-E9C8-4CDD-8B17-C223AC256FA1}"/>
                  </a:ext>
                </a:extLst>
              </p:cNvPr>
              <p:cNvSpPr/>
              <p:nvPr/>
            </p:nvSpPr>
            <p:spPr>
              <a:xfrm>
                <a:off x="11193924" y="358605"/>
                <a:ext cx="168212" cy="119849"/>
              </a:xfrm>
              <a:custGeom>
                <a:avLst/>
                <a:gdLst>
                  <a:gd name="connsiteX0" fmla="*/ 63586 w 168212"/>
                  <a:gd name="connsiteY0" fmla="*/ 78037 h 119849"/>
                  <a:gd name="connsiteX1" fmla="*/ 94415 w 168212"/>
                  <a:gd name="connsiteY1" fmla="*/ 57227 h 119849"/>
                  <a:gd name="connsiteX2" fmla="*/ 168213 w 168212"/>
                  <a:gd name="connsiteY2" fmla="*/ 7515 h 119849"/>
                  <a:gd name="connsiteX3" fmla="*/ 162818 w 168212"/>
                  <a:gd name="connsiteY3" fmla="*/ 0 h 119849"/>
                  <a:gd name="connsiteX4" fmla="*/ 94993 w 168212"/>
                  <a:gd name="connsiteY4" fmla="*/ 51832 h 119849"/>
                  <a:gd name="connsiteX5" fmla="*/ 63586 w 168212"/>
                  <a:gd name="connsiteY5" fmla="*/ 75917 h 119849"/>
                  <a:gd name="connsiteX6" fmla="*/ 44703 w 168212"/>
                  <a:gd name="connsiteY6" fmla="*/ 88249 h 119849"/>
                  <a:gd name="connsiteX7" fmla="*/ 0 w 168212"/>
                  <a:gd name="connsiteY7" fmla="*/ 117344 h 119849"/>
                  <a:gd name="connsiteX8" fmla="*/ 11754 w 168212"/>
                  <a:gd name="connsiteY8" fmla="*/ 119849 h 119849"/>
                  <a:gd name="connsiteX9" fmla="*/ 47015 w 168212"/>
                  <a:gd name="connsiteY9" fmla="*/ 91332 h 119849"/>
                  <a:gd name="connsiteX10" fmla="*/ 63586 w 168212"/>
                  <a:gd name="connsiteY10" fmla="*/ 78037 h 119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8212" h="119849">
                    <a:moveTo>
                      <a:pt x="63586" y="78037"/>
                    </a:moveTo>
                    <a:lnTo>
                      <a:pt x="94415" y="57227"/>
                    </a:lnTo>
                    <a:lnTo>
                      <a:pt x="168213" y="7515"/>
                    </a:lnTo>
                    <a:cubicBezTo>
                      <a:pt x="166479" y="4817"/>
                      <a:pt x="164744" y="2312"/>
                      <a:pt x="162818" y="0"/>
                    </a:cubicBezTo>
                    <a:lnTo>
                      <a:pt x="94993" y="51832"/>
                    </a:lnTo>
                    <a:lnTo>
                      <a:pt x="63586" y="75917"/>
                    </a:lnTo>
                    <a:lnTo>
                      <a:pt x="44703" y="88249"/>
                    </a:lnTo>
                    <a:lnTo>
                      <a:pt x="0" y="117344"/>
                    </a:lnTo>
                    <a:cubicBezTo>
                      <a:pt x="3661" y="118500"/>
                      <a:pt x="7707" y="119271"/>
                      <a:pt x="11754" y="119849"/>
                    </a:cubicBezTo>
                    <a:lnTo>
                      <a:pt x="47015" y="91332"/>
                    </a:lnTo>
                    <a:lnTo>
                      <a:pt x="63586" y="78037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" name="자유형: 도형 18">
                <a:extLst>
                  <a:ext uri="{FF2B5EF4-FFF2-40B4-BE49-F238E27FC236}">
                    <a16:creationId xmlns:a16="http://schemas.microsoft.com/office/drawing/2014/main" id="{F363C730-A165-4344-9A20-E1D02B587A66}"/>
                  </a:ext>
                </a:extLst>
              </p:cNvPr>
              <p:cNvSpPr/>
              <p:nvPr/>
            </p:nvSpPr>
            <p:spPr>
              <a:xfrm>
                <a:off x="11160397" y="336446"/>
                <a:ext cx="174185" cy="124473"/>
              </a:xfrm>
              <a:custGeom>
                <a:avLst/>
                <a:gdLst>
                  <a:gd name="connsiteX0" fmla="*/ 97112 w 174185"/>
                  <a:gd name="connsiteY0" fmla="*/ 54915 h 124473"/>
                  <a:gd name="connsiteX1" fmla="*/ 122161 w 174185"/>
                  <a:gd name="connsiteY1" fmla="*/ 38537 h 124473"/>
                  <a:gd name="connsiteX2" fmla="*/ 174186 w 174185"/>
                  <a:gd name="connsiteY2" fmla="*/ 4239 h 124473"/>
                  <a:gd name="connsiteX3" fmla="*/ 164552 w 174185"/>
                  <a:gd name="connsiteY3" fmla="*/ 0 h 124473"/>
                  <a:gd name="connsiteX4" fmla="*/ 120234 w 174185"/>
                  <a:gd name="connsiteY4" fmla="*/ 34683 h 124473"/>
                  <a:gd name="connsiteX5" fmla="*/ 97112 w 174185"/>
                  <a:gd name="connsiteY5" fmla="*/ 52795 h 124473"/>
                  <a:gd name="connsiteX6" fmla="*/ 65705 w 174185"/>
                  <a:gd name="connsiteY6" fmla="*/ 73798 h 124473"/>
                  <a:gd name="connsiteX7" fmla="*/ 0 w 174185"/>
                  <a:gd name="connsiteY7" fmla="*/ 117922 h 124473"/>
                  <a:gd name="connsiteX8" fmla="*/ 6744 w 174185"/>
                  <a:gd name="connsiteY8" fmla="*/ 124473 h 124473"/>
                  <a:gd name="connsiteX9" fmla="*/ 66283 w 174185"/>
                  <a:gd name="connsiteY9" fmla="*/ 78615 h 124473"/>
                  <a:gd name="connsiteX10" fmla="*/ 97112 w 174185"/>
                  <a:gd name="connsiteY10" fmla="*/ 54915 h 1244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4185" h="124473">
                    <a:moveTo>
                      <a:pt x="97112" y="54915"/>
                    </a:moveTo>
                    <a:lnTo>
                      <a:pt x="122161" y="38537"/>
                    </a:lnTo>
                    <a:lnTo>
                      <a:pt x="174186" y="4239"/>
                    </a:lnTo>
                    <a:cubicBezTo>
                      <a:pt x="171103" y="2505"/>
                      <a:pt x="168020" y="1156"/>
                      <a:pt x="164552" y="0"/>
                    </a:cubicBezTo>
                    <a:lnTo>
                      <a:pt x="120234" y="34683"/>
                    </a:lnTo>
                    <a:lnTo>
                      <a:pt x="97112" y="52795"/>
                    </a:lnTo>
                    <a:lnTo>
                      <a:pt x="65705" y="73798"/>
                    </a:lnTo>
                    <a:lnTo>
                      <a:pt x="0" y="117922"/>
                    </a:lnTo>
                    <a:cubicBezTo>
                      <a:pt x="2120" y="120234"/>
                      <a:pt x="4239" y="122547"/>
                      <a:pt x="6744" y="124473"/>
                    </a:cubicBezTo>
                    <a:lnTo>
                      <a:pt x="66283" y="78615"/>
                    </a:lnTo>
                    <a:lnTo>
                      <a:pt x="97112" y="54915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0" name="자유형: 도형 19">
                <a:extLst>
                  <a:ext uri="{FF2B5EF4-FFF2-40B4-BE49-F238E27FC236}">
                    <a16:creationId xmlns:a16="http://schemas.microsoft.com/office/drawing/2014/main" id="{6F60F725-4736-4671-B823-6B546DB495C8}"/>
                  </a:ext>
                </a:extLst>
              </p:cNvPr>
              <p:cNvSpPr/>
              <p:nvPr/>
            </p:nvSpPr>
            <p:spPr>
              <a:xfrm>
                <a:off x="11169453" y="342227"/>
                <a:ext cx="176112" cy="126400"/>
              </a:xfrm>
              <a:custGeom>
                <a:avLst/>
                <a:gdLst>
                  <a:gd name="connsiteX0" fmla="*/ 88056 w 176112"/>
                  <a:gd name="connsiteY0" fmla="*/ 64164 h 126400"/>
                  <a:gd name="connsiteX1" fmla="*/ 117344 w 176112"/>
                  <a:gd name="connsiteY1" fmla="*/ 44703 h 126400"/>
                  <a:gd name="connsiteX2" fmla="*/ 176113 w 176112"/>
                  <a:gd name="connsiteY2" fmla="*/ 5588 h 126400"/>
                  <a:gd name="connsiteX3" fmla="*/ 168020 w 176112"/>
                  <a:gd name="connsiteY3" fmla="*/ 0 h 126400"/>
                  <a:gd name="connsiteX4" fmla="*/ 115995 w 176112"/>
                  <a:gd name="connsiteY4" fmla="*/ 40464 h 126400"/>
                  <a:gd name="connsiteX5" fmla="*/ 88056 w 176112"/>
                  <a:gd name="connsiteY5" fmla="*/ 62237 h 126400"/>
                  <a:gd name="connsiteX6" fmla="*/ 58768 w 176112"/>
                  <a:gd name="connsiteY6" fmla="*/ 81698 h 126400"/>
                  <a:gd name="connsiteX7" fmla="*/ 0 w 176112"/>
                  <a:gd name="connsiteY7" fmla="*/ 120812 h 126400"/>
                  <a:gd name="connsiteX8" fmla="*/ 8093 w 176112"/>
                  <a:gd name="connsiteY8" fmla="*/ 126400 h 126400"/>
                  <a:gd name="connsiteX9" fmla="*/ 60117 w 176112"/>
                  <a:gd name="connsiteY9" fmla="*/ 85937 h 126400"/>
                  <a:gd name="connsiteX10" fmla="*/ 88056 w 176112"/>
                  <a:gd name="connsiteY10" fmla="*/ 64164 h 12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6112" h="126400">
                    <a:moveTo>
                      <a:pt x="88056" y="64164"/>
                    </a:moveTo>
                    <a:lnTo>
                      <a:pt x="117344" y="44703"/>
                    </a:lnTo>
                    <a:lnTo>
                      <a:pt x="176113" y="5588"/>
                    </a:lnTo>
                    <a:cubicBezTo>
                      <a:pt x="173608" y="3468"/>
                      <a:pt x="170910" y="1734"/>
                      <a:pt x="168020" y="0"/>
                    </a:cubicBezTo>
                    <a:lnTo>
                      <a:pt x="115995" y="40464"/>
                    </a:lnTo>
                    <a:lnTo>
                      <a:pt x="88056" y="62237"/>
                    </a:lnTo>
                    <a:lnTo>
                      <a:pt x="58768" y="81698"/>
                    </a:lnTo>
                    <a:lnTo>
                      <a:pt x="0" y="120812"/>
                    </a:lnTo>
                    <a:cubicBezTo>
                      <a:pt x="2505" y="122932"/>
                      <a:pt x="5202" y="124666"/>
                      <a:pt x="8093" y="126400"/>
                    </a:cubicBezTo>
                    <a:lnTo>
                      <a:pt x="60117" y="85937"/>
                    </a:lnTo>
                    <a:lnTo>
                      <a:pt x="88056" y="64164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1" name="자유형: 도형 20">
                <a:extLst>
                  <a:ext uri="{FF2B5EF4-FFF2-40B4-BE49-F238E27FC236}">
                    <a16:creationId xmlns:a16="http://schemas.microsoft.com/office/drawing/2014/main" id="{2F6FF5D9-15C0-4D53-96B3-77E2F1EBFF07}"/>
                  </a:ext>
                </a:extLst>
              </p:cNvPr>
              <p:cNvSpPr/>
              <p:nvPr/>
            </p:nvSpPr>
            <p:spPr>
              <a:xfrm>
                <a:off x="11180436" y="349934"/>
                <a:ext cx="174185" cy="124473"/>
              </a:xfrm>
              <a:custGeom>
                <a:avLst/>
                <a:gdLst>
                  <a:gd name="connsiteX0" fmla="*/ 77073 w 174185"/>
                  <a:gd name="connsiteY0" fmla="*/ 71678 h 124473"/>
                  <a:gd name="connsiteX1" fmla="*/ 108481 w 174185"/>
                  <a:gd name="connsiteY1" fmla="*/ 50676 h 124473"/>
                  <a:gd name="connsiteX2" fmla="*/ 174186 w 174185"/>
                  <a:gd name="connsiteY2" fmla="*/ 6551 h 124473"/>
                  <a:gd name="connsiteX3" fmla="*/ 167442 w 174185"/>
                  <a:gd name="connsiteY3" fmla="*/ 0 h 124473"/>
                  <a:gd name="connsiteX4" fmla="*/ 107903 w 174185"/>
                  <a:gd name="connsiteY4" fmla="*/ 45666 h 124473"/>
                  <a:gd name="connsiteX5" fmla="*/ 77073 w 174185"/>
                  <a:gd name="connsiteY5" fmla="*/ 69366 h 124473"/>
                  <a:gd name="connsiteX6" fmla="*/ 52025 w 174185"/>
                  <a:gd name="connsiteY6" fmla="*/ 85937 h 124473"/>
                  <a:gd name="connsiteX7" fmla="*/ 0 w 174185"/>
                  <a:gd name="connsiteY7" fmla="*/ 120234 h 124473"/>
                  <a:gd name="connsiteX8" fmla="*/ 9634 w 174185"/>
                  <a:gd name="connsiteY8" fmla="*/ 124473 h 124473"/>
                  <a:gd name="connsiteX9" fmla="*/ 53951 w 174185"/>
                  <a:gd name="connsiteY9" fmla="*/ 89598 h 124473"/>
                  <a:gd name="connsiteX10" fmla="*/ 77073 w 174185"/>
                  <a:gd name="connsiteY10" fmla="*/ 71678 h 1244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74185" h="124473">
                    <a:moveTo>
                      <a:pt x="77073" y="71678"/>
                    </a:moveTo>
                    <a:lnTo>
                      <a:pt x="108481" y="50676"/>
                    </a:lnTo>
                    <a:lnTo>
                      <a:pt x="174186" y="6551"/>
                    </a:lnTo>
                    <a:cubicBezTo>
                      <a:pt x="172066" y="4239"/>
                      <a:pt x="169947" y="1927"/>
                      <a:pt x="167442" y="0"/>
                    </a:cubicBezTo>
                    <a:lnTo>
                      <a:pt x="107903" y="45666"/>
                    </a:lnTo>
                    <a:lnTo>
                      <a:pt x="77073" y="69366"/>
                    </a:lnTo>
                    <a:lnTo>
                      <a:pt x="52025" y="85937"/>
                    </a:lnTo>
                    <a:lnTo>
                      <a:pt x="0" y="120234"/>
                    </a:lnTo>
                    <a:cubicBezTo>
                      <a:pt x="3083" y="121969"/>
                      <a:pt x="6166" y="123317"/>
                      <a:pt x="9634" y="124473"/>
                    </a:cubicBezTo>
                    <a:lnTo>
                      <a:pt x="53951" y="89598"/>
                    </a:lnTo>
                    <a:lnTo>
                      <a:pt x="77073" y="71678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2" name="자유형: 도형 21">
                <a:extLst>
                  <a:ext uri="{FF2B5EF4-FFF2-40B4-BE49-F238E27FC236}">
                    <a16:creationId xmlns:a16="http://schemas.microsoft.com/office/drawing/2014/main" id="{FC478DDC-C101-4595-AFB6-9455D924DA05}"/>
                  </a:ext>
                </a:extLst>
              </p:cNvPr>
              <p:cNvSpPr/>
              <p:nvPr/>
            </p:nvSpPr>
            <p:spPr>
              <a:xfrm>
                <a:off x="11141707" y="331629"/>
                <a:ext cx="115032" cy="98461"/>
              </a:xfrm>
              <a:custGeom>
                <a:avLst/>
                <a:gdLst>
                  <a:gd name="connsiteX0" fmla="*/ 73798 w 115032"/>
                  <a:gd name="connsiteY0" fmla="*/ 0 h 98461"/>
                  <a:gd name="connsiteX1" fmla="*/ 0 w 115032"/>
                  <a:gd name="connsiteY1" fmla="*/ 73798 h 98461"/>
                  <a:gd name="connsiteX2" fmla="*/ 4239 w 115032"/>
                  <a:gd name="connsiteY2" fmla="*/ 98461 h 98461"/>
                  <a:gd name="connsiteX3" fmla="*/ 115032 w 115032"/>
                  <a:gd name="connsiteY3" fmla="*/ 12717 h 98461"/>
                  <a:gd name="connsiteX4" fmla="*/ 73798 w 115032"/>
                  <a:gd name="connsiteY4" fmla="*/ 0 h 984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5032" h="98461">
                    <a:moveTo>
                      <a:pt x="73798" y="0"/>
                    </a:moveTo>
                    <a:cubicBezTo>
                      <a:pt x="32949" y="0"/>
                      <a:pt x="0" y="32949"/>
                      <a:pt x="0" y="73798"/>
                    </a:cubicBezTo>
                    <a:cubicBezTo>
                      <a:pt x="0" y="82468"/>
                      <a:pt x="1541" y="90754"/>
                      <a:pt x="4239" y="98461"/>
                    </a:cubicBezTo>
                    <a:lnTo>
                      <a:pt x="115032" y="12717"/>
                    </a:lnTo>
                    <a:cubicBezTo>
                      <a:pt x="103278" y="4817"/>
                      <a:pt x="89020" y="0"/>
                      <a:pt x="73798" y="0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F414C930-BA7E-481F-A4C9-C0DD82D56C66}"/>
                  </a:ext>
                </a:extLst>
              </p:cNvPr>
              <p:cNvSpPr/>
              <p:nvPr/>
            </p:nvSpPr>
            <p:spPr>
              <a:xfrm>
                <a:off x="11147294" y="331629"/>
                <a:ext cx="156458" cy="110214"/>
              </a:xfrm>
              <a:custGeom>
                <a:avLst/>
                <a:gdLst>
                  <a:gd name="connsiteX0" fmla="*/ 110215 w 156458"/>
                  <a:gd name="connsiteY0" fmla="*/ 29481 h 110214"/>
                  <a:gd name="connsiteX1" fmla="*/ 121005 w 156458"/>
                  <a:gd name="connsiteY1" fmla="*/ 22544 h 110214"/>
                  <a:gd name="connsiteX2" fmla="*/ 156459 w 156458"/>
                  <a:gd name="connsiteY2" fmla="*/ 193 h 110214"/>
                  <a:gd name="connsiteX3" fmla="*/ 152220 w 156458"/>
                  <a:gd name="connsiteY3" fmla="*/ 0 h 110214"/>
                  <a:gd name="connsiteX4" fmla="*/ 138925 w 156458"/>
                  <a:gd name="connsiteY4" fmla="*/ 1156 h 110214"/>
                  <a:gd name="connsiteX5" fmla="*/ 118308 w 156458"/>
                  <a:gd name="connsiteY5" fmla="*/ 19846 h 110214"/>
                  <a:gd name="connsiteX6" fmla="*/ 110022 w 156458"/>
                  <a:gd name="connsiteY6" fmla="*/ 27168 h 110214"/>
                  <a:gd name="connsiteX7" fmla="*/ 84395 w 156458"/>
                  <a:gd name="connsiteY7" fmla="*/ 44510 h 110214"/>
                  <a:gd name="connsiteX8" fmla="*/ 0 w 156458"/>
                  <a:gd name="connsiteY8" fmla="*/ 101737 h 110214"/>
                  <a:gd name="connsiteX9" fmla="*/ 4239 w 156458"/>
                  <a:gd name="connsiteY9" fmla="*/ 110215 h 110214"/>
                  <a:gd name="connsiteX10" fmla="*/ 82469 w 156458"/>
                  <a:gd name="connsiteY10" fmla="*/ 50676 h 110214"/>
                  <a:gd name="connsiteX11" fmla="*/ 110215 w 156458"/>
                  <a:gd name="connsiteY11" fmla="*/ 29481 h 1102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56458" h="110214">
                    <a:moveTo>
                      <a:pt x="110215" y="29481"/>
                    </a:moveTo>
                    <a:lnTo>
                      <a:pt x="121005" y="22544"/>
                    </a:lnTo>
                    <a:lnTo>
                      <a:pt x="156459" y="193"/>
                    </a:lnTo>
                    <a:cubicBezTo>
                      <a:pt x="155110" y="193"/>
                      <a:pt x="153761" y="0"/>
                      <a:pt x="152220" y="0"/>
                    </a:cubicBezTo>
                    <a:cubicBezTo>
                      <a:pt x="147788" y="0"/>
                      <a:pt x="143164" y="385"/>
                      <a:pt x="138925" y="1156"/>
                    </a:cubicBezTo>
                    <a:lnTo>
                      <a:pt x="118308" y="19846"/>
                    </a:lnTo>
                    <a:lnTo>
                      <a:pt x="110022" y="27168"/>
                    </a:lnTo>
                    <a:lnTo>
                      <a:pt x="84395" y="44510"/>
                    </a:lnTo>
                    <a:lnTo>
                      <a:pt x="0" y="101737"/>
                    </a:lnTo>
                    <a:cubicBezTo>
                      <a:pt x="1156" y="104627"/>
                      <a:pt x="2505" y="107517"/>
                      <a:pt x="4239" y="110215"/>
                    </a:cubicBezTo>
                    <a:lnTo>
                      <a:pt x="82469" y="50676"/>
                    </a:lnTo>
                    <a:lnTo>
                      <a:pt x="110215" y="29481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4" name="자유형: 도형 23">
                <a:extLst>
                  <a:ext uri="{FF2B5EF4-FFF2-40B4-BE49-F238E27FC236}">
                    <a16:creationId xmlns:a16="http://schemas.microsoft.com/office/drawing/2014/main" id="{697E104E-4CB0-4055-829A-BB8ED797B0A6}"/>
                  </a:ext>
                </a:extLst>
              </p:cNvPr>
              <p:cNvSpPr/>
              <p:nvPr/>
            </p:nvSpPr>
            <p:spPr>
              <a:xfrm>
                <a:off x="11270997" y="381341"/>
                <a:ext cx="46822" cy="44702"/>
              </a:xfrm>
              <a:custGeom>
                <a:avLst/>
                <a:gdLst>
                  <a:gd name="connsiteX0" fmla="*/ 23507 w 46822"/>
                  <a:gd name="connsiteY0" fmla="*/ 16185 h 44702"/>
                  <a:gd name="connsiteX1" fmla="*/ 46822 w 46822"/>
                  <a:gd name="connsiteY1" fmla="*/ 16185 h 44702"/>
                  <a:gd name="connsiteX2" fmla="*/ 46822 w 46822"/>
                  <a:gd name="connsiteY2" fmla="*/ 0 h 44702"/>
                  <a:gd name="connsiteX3" fmla="*/ 22544 w 46822"/>
                  <a:gd name="connsiteY3" fmla="*/ 0 h 44702"/>
                  <a:gd name="connsiteX4" fmla="*/ 0 w 46822"/>
                  <a:gd name="connsiteY4" fmla="*/ 22351 h 44702"/>
                  <a:gd name="connsiteX5" fmla="*/ 22544 w 46822"/>
                  <a:gd name="connsiteY5" fmla="*/ 44703 h 44702"/>
                  <a:gd name="connsiteX6" fmla="*/ 46822 w 46822"/>
                  <a:gd name="connsiteY6" fmla="*/ 44703 h 44702"/>
                  <a:gd name="connsiteX7" fmla="*/ 46822 w 46822"/>
                  <a:gd name="connsiteY7" fmla="*/ 28517 h 44702"/>
                  <a:gd name="connsiteX8" fmla="*/ 23507 w 46822"/>
                  <a:gd name="connsiteY8" fmla="*/ 28517 h 44702"/>
                  <a:gd name="connsiteX9" fmla="*/ 17149 w 46822"/>
                  <a:gd name="connsiteY9" fmla="*/ 22159 h 44702"/>
                  <a:gd name="connsiteX10" fmla="*/ 23507 w 46822"/>
                  <a:gd name="connsiteY10" fmla="*/ 16185 h 44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6822" h="44702">
                    <a:moveTo>
                      <a:pt x="23507" y="16185"/>
                    </a:moveTo>
                    <a:lnTo>
                      <a:pt x="46822" y="16185"/>
                    </a:lnTo>
                    <a:lnTo>
                      <a:pt x="46822" y="0"/>
                    </a:lnTo>
                    <a:lnTo>
                      <a:pt x="22544" y="0"/>
                    </a:lnTo>
                    <a:cubicBezTo>
                      <a:pt x="10212" y="0"/>
                      <a:pt x="0" y="10020"/>
                      <a:pt x="0" y="22351"/>
                    </a:cubicBezTo>
                    <a:cubicBezTo>
                      <a:pt x="0" y="34683"/>
                      <a:pt x="10020" y="44703"/>
                      <a:pt x="22544" y="44703"/>
                    </a:cubicBezTo>
                    <a:lnTo>
                      <a:pt x="46822" y="44703"/>
                    </a:lnTo>
                    <a:lnTo>
                      <a:pt x="46822" y="28517"/>
                    </a:lnTo>
                    <a:lnTo>
                      <a:pt x="23507" y="28517"/>
                    </a:lnTo>
                    <a:cubicBezTo>
                      <a:pt x="20039" y="28517"/>
                      <a:pt x="17149" y="25627"/>
                      <a:pt x="17149" y="22159"/>
                    </a:cubicBezTo>
                    <a:cubicBezTo>
                      <a:pt x="17149" y="19076"/>
                      <a:pt x="20039" y="16185"/>
                      <a:pt x="23507" y="16185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5" name="자유형: 도형 24">
                <a:extLst>
                  <a:ext uri="{FF2B5EF4-FFF2-40B4-BE49-F238E27FC236}">
                    <a16:creationId xmlns:a16="http://schemas.microsoft.com/office/drawing/2014/main" id="{10F5B447-07B7-43D6-BC85-766CFFF20730}"/>
                  </a:ext>
                </a:extLst>
              </p:cNvPr>
              <p:cNvSpPr/>
              <p:nvPr/>
            </p:nvSpPr>
            <p:spPr>
              <a:xfrm>
                <a:off x="11185831" y="381534"/>
                <a:ext cx="46629" cy="44702"/>
              </a:xfrm>
              <a:custGeom>
                <a:avLst/>
                <a:gdLst>
                  <a:gd name="connsiteX0" fmla="*/ 22351 w 46629"/>
                  <a:gd name="connsiteY0" fmla="*/ 0 h 44702"/>
                  <a:gd name="connsiteX1" fmla="*/ 0 w 46629"/>
                  <a:gd name="connsiteY1" fmla="*/ 22351 h 44702"/>
                  <a:gd name="connsiteX2" fmla="*/ 22351 w 46629"/>
                  <a:gd name="connsiteY2" fmla="*/ 44703 h 44702"/>
                  <a:gd name="connsiteX3" fmla="*/ 46629 w 46629"/>
                  <a:gd name="connsiteY3" fmla="*/ 44703 h 44702"/>
                  <a:gd name="connsiteX4" fmla="*/ 46629 w 46629"/>
                  <a:gd name="connsiteY4" fmla="*/ 0 h 44702"/>
                  <a:gd name="connsiteX5" fmla="*/ 22351 w 46629"/>
                  <a:gd name="connsiteY5" fmla="*/ 0 h 44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6629" h="44702">
                    <a:moveTo>
                      <a:pt x="22351" y="0"/>
                    </a:moveTo>
                    <a:cubicBezTo>
                      <a:pt x="10020" y="0"/>
                      <a:pt x="0" y="10020"/>
                      <a:pt x="0" y="22351"/>
                    </a:cubicBezTo>
                    <a:cubicBezTo>
                      <a:pt x="0" y="34683"/>
                      <a:pt x="10020" y="44703"/>
                      <a:pt x="22351" y="44703"/>
                    </a:cubicBezTo>
                    <a:lnTo>
                      <a:pt x="46629" y="44703"/>
                    </a:lnTo>
                    <a:lnTo>
                      <a:pt x="46629" y="0"/>
                    </a:lnTo>
                    <a:lnTo>
                      <a:pt x="22351" y="0"/>
                    </a:ln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6" name="자유형: 도형 25">
                <a:extLst>
                  <a:ext uri="{FF2B5EF4-FFF2-40B4-BE49-F238E27FC236}">
                    <a16:creationId xmlns:a16="http://schemas.microsoft.com/office/drawing/2014/main" id="{6394DD1E-3E59-42D0-B6C4-FAAAA54A0CF0}"/>
                  </a:ext>
                </a:extLst>
              </p:cNvPr>
              <p:cNvSpPr/>
              <p:nvPr/>
            </p:nvSpPr>
            <p:spPr>
              <a:xfrm>
                <a:off x="11189299" y="385002"/>
                <a:ext cx="39692" cy="37765"/>
              </a:xfrm>
              <a:custGeom>
                <a:avLst/>
                <a:gdLst>
                  <a:gd name="connsiteX0" fmla="*/ 18883 w 39692"/>
                  <a:gd name="connsiteY0" fmla="*/ 37766 h 37765"/>
                  <a:gd name="connsiteX1" fmla="*/ 0 w 39692"/>
                  <a:gd name="connsiteY1" fmla="*/ 18883 h 37765"/>
                  <a:gd name="connsiteX2" fmla="*/ 18883 w 39692"/>
                  <a:gd name="connsiteY2" fmla="*/ 0 h 37765"/>
                  <a:gd name="connsiteX3" fmla="*/ 39693 w 39692"/>
                  <a:gd name="connsiteY3" fmla="*/ 0 h 37765"/>
                  <a:gd name="connsiteX4" fmla="*/ 39693 w 39692"/>
                  <a:gd name="connsiteY4" fmla="*/ 9056 h 37765"/>
                  <a:gd name="connsiteX5" fmla="*/ 19846 w 39692"/>
                  <a:gd name="connsiteY5" fmla="*/ 9056 h 37765"/>
                  <a:gd name="connsiteX6" fmla="*/ 11946 w 39692"/>
                  <a:gd name="connsiteY6" fmla="*/ 13102 h 37765"/>
                  <a:gd name="connsiteX7" fmla="*/ 10983 w 39692"/>
                  <a:gd name="connsiteY7" fmla="*/ 14259 h 37765"/>
                  <a:gd name="connsiteX8" fmla="*/ 39693 w 39692"/>
                  <a:gd name="connsiteY8" fmla="*/ 14259 h 37765"/>
                  <a:gd name="connsiteX9" fmla="*/ 39693 w 39692"/>
                  <a:gd name="connsiteY9" fmla="*/ 23315 h 37765"/>
                  <a:gd name="connsiteX10" fmla="*/ 10983 w 39692"/>
                  <a:gd name="connsiteY10" fmla="*/ 23315 h 37765"/>
                  <a:gd name="connsiteX11" fmla="*/ 11946 w 39692"/>
                  <a:gd name="connsiteY11" fmla="*/ 24471 h 37765"/>
                  <a:gd name="connsiteX12" fmla="*/ 19846 w 39692"/>
                  <a:gd name="connsiteY12" fmla="*/ 28517 h 37765"/>
                  <a:gd name="connsiteX13" fmla="*/ 39693 w 39692"/>
                  <a:gd name="connsiteY13" fmla="*/ 28517 h 37765"/>
                  <a:gd name="connsiteX14" fmla="*/ 39693 w 39692"/>
                  <a:gd name="connsiteY14" fmla="*/ 37573 h 37765"/>
                  <a:gd name="connsiteX15" fmla="*/ 18883 w 39692"/>
                  <a:gd name="connsiteY15" fmla="*/ 37766 h 37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9692" h="37765">
                    <a:moveTo>
                      <a:pt x="18883" y="37766"/>
                    </a:moveTo>
                    <a:cubicBezTo>
                      <a:pt x="8478" y="37766"/>
                      <a:pt x="0" y="29288"/>
                      <a:pt x="0" y="18883"/>
                    </a:cubicBezTo>
                    <a:cubicBezTo>
                      <a:pt x="0" y="8478"/>
                      <a:pt x="8478" y="0"/>
                      <a:pt x="18883" y="0"/>
                    </a:cubicBezTo>
                    <a:cubicBezTo>
                      <a:pt x="18883" y="0"/>
                      <a:pt x="38344" y="0"/>
                      <a:pt x="39693" y="0"/>
                    </a:cubicBezTo>
                    <a:cubicBezTo>
                      <a:pt x="39693" y="1349"/>
                      <a:pt x="39693" y="7900"/>
                      <a:pt x="39693" y="9056"/>
                    </a:cubicBezTo>
                    <a:cubicBezTo>
                      <a:pt x="38151" y="9056"/>
                      <a:pt x="19846" y="9056"/>
                      <a:pt x="19846" y="9056"/>
                    </a:cubicBezTo>
                    <a:cubicBezTo>
                      <a:pt x="16763" y="9056"/>
                      <a:pt x="13681" y="10598"/>
                      <a:pt x="11946" y="13102"/>
                    </a:cubicBezTo>
                    <a:lnTo>
                      <a:pt x="10983" y="14259"/>
                    </a:lnTo>
                    <a:cubicBezTo>
                      <a:pt x="10983" y="14259"/>
                      <a:pt x="38151" y="14259"/>
                      <a:pt x="39693" y="14259"/>
                    </a:cubicBezTo>
                    <a:cubicBezTo>
                      <a:pt x="39693" y="15415"/>
                      <a:pt x="39693" y="22159"/>
                      <a:pt x="39693" y="23315"/>
                    </a:cubicBezTo>
                    <a:cubicBezTo>
                      <a:pt x="38151" y="23315"/>
                      <a:pt x="10983" y="23315"/>
                      <a:pt x="10983" y="23315"/>
                    </a:cubicBezTo>
                    <a:lnTo>
                      <a:pt x="11946" y="24471"/>
                    </a:lnTo>
                    <a:cubicBezTo>
                      <a:pt x="13873" y="26976"/>
                      <a:pt x="16763" y="28517"/>
                      <a:pt x="19846" y="28517"/>
                    </a:cubicBezTo>
                    <a:cubicBezTo>
                      <a:pt x="19846" y="28517"/>
                      <a:pt x="38151" y="28517"/>
                      <a:pt x="39693" y="28517"/>
                    </a:cubicBezTo>
                    <a:cubicBezTo>
                      <a:pt x="39693" y="29673"/>
                      <a:pt x="39693" y="36417"/>
                      <a:pt x="39693" y="37573"/>
                    </a:cubicBezTo>
                    <a:cubicBezTo>
                      <a:pt x="38151" y="37766"/>
                      <a:pt x="18883" y="37766"/>
                      <a:pt x="18883" y="37766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7" name="자유형: 도형 26">
                <a:extLst>
                  <a:ext uri="{FF2B5EF4-FFF2-40B4-BE49-F238E27FC236}">
                    <a16:creationId xmlns:a16="http://schemas.microsoft.com/office/drawing/2014/main" id="{A5B41651-66E3-4C4E-B1EE-498C9F3DD1AB}"/>
                  </a:ext>
                </a:extLst>
              </p:cNvPr>
              <p:cNvSpPr/>
              <p:nvPr/>
            </p:nvSpPr>
            <p:spPr>
              <a:xfrm>
                <a:off x="11228992" y="381149"/>
                <a:ext cx="53566" cy="46051"/>
              </a:xfrm>
              <a:custGeom>
                <a:avLst/>
                <a:gdLst>
                  <a:gd name="connsiteX0" fmla="*/ 11946 w 53566"/>
                  <a:gd name="connsiteY0" fmla="*/ 33720 h 46051"/>
                  <a:gd name="connsiteX1" fmla="*/ 11561 w 53566"/>
                  <a:gd name="connsiteY1" fmla="*/ 33527 h 46051"/>
                  <a:gd name="connsiteX2" fmla="*/ 11946 w 53566"/>
                  <a:gd name="connsiteY2" fmla="*/ 33334 h 46051"/>
                  <a:gd name="connsiteX3" fmla="*/ 19461 w 53566"/>
                  <a:gd name="connsiteY3" fmla="*/ 28324 h 46051"/>
                  <a:gd name="connsiteX4" fmla="*/ 27746 w 53566"/>
                  <a:gd name="connsiteY4" fmla="*/ 33720 h 46051"/>
                  <a:gd name="connsiteX5" fmla="*/ 11946 w 53566"/>
                  <a:gd name="connsiteY5" fmla="*/ 33720 h 46051"/>
                  <a:gd name="connsiteX6" fmla="*/ 11946 w 53566"/>
                  <a:gd name="connsiteY6" fmla="*/ 33720 h 46051"/>
                  <a:gd name="connsiteX7" fmla="*/ 23893 w 53566"/>
                  <a:gd name="connsiteY7" fmla="*/ 11561 h 46051"/>
                  <a:gd name="connsiteX8" fmla="*/ 19076 w 53566"/>
                  <a:gd name="connsiteY8" fmla="*/ 14837 h 46051"/>
                  <a:gd name="connsiteX9" fmla="*/ 14066 w 53566"/>
                  <a:gd name="connsiteY9" fmla="*/ 11561 h 46051"/>
                  <a:gd name="connsiteX10" fmla="*/ 23893 w 53566"/>
                  <a:gd name="connsiteY10" fmla="*/ 11561 h 46051"/>
                  <a:gd name="connsiteX11" fmla="*/ 23893 w 53566"/>
                  <a:gd name="connsiteY11" fmla="*/ 11561 h 46051"/>
                  <a:gd name="connsiteX12" fmla="*/ 45088 w 53566"/>
                  <a:gd name="connsiteY12" fmla="*/ 31407 h 46051"/>
                  <a:gd name="connsiteX13" fmla="*/ 45473 w 53566"/>
                  <a:gd name="connsiteY13" fmla="*/ 27361 h 46051"/>
                  <a:gd name="connsiteX14" fmla="*/ 45473 w 53566"/>
                  <a:gd name="connsiteY14" fmla="*/ 26976 h 46051"/>
                  <a:gd name="connsiteX15" fmla="*/ 45281 w 53566"/>
                  <a:gd name="connsiteY15" fmla="*/ 27168 h 46051"/>
                  <a:gd name="connsiteX16" fmla="*/ 45473 w 53566"/>
                  <a:gd name="connsiteY16" fmla="*/ 24663 h 46051"/>
                  <a:gd name="connsiteX17" fmla="*/ 45473 w 53566"/>
                  <a:gd name="connsiteY17" fmla="*/ 19461 h 46051"/>
                  <a:gd name="connsiteX18" fmla="*/ 34105 w 53566"/>
                  <a:gd name="connsiteY18" fmla="*/ 19461 h 46051"/>
                  <a:gd name="connsiteX19" fmla="*/ 34105 w 53566"/>
                  <a:gd name="connsiteY19" fmla="*/ 24278 h 46051"/>
                  <a:gd name="connsiteX20" fmla="*/ 29481 w 53566"/>
                  <a:gd name="connsiteY20" fmla="*/ 21388 h 46051"/>
                  <a:gd name="connsiteX21" fmla="*/ 32949 w 53566"/>
                  <a:gd name="connsiteY21" fmla="*/ 19076 h 46051"/>
                  <a:gd name="connsiteX22" fmla="*/ 38537 w 53566"/>
                  <a:gd name="connsiteY22" fmla="*/ 9827 h 46051"/>
                  <a:gd name="connsiteX23" fmla="*/ 38151 w 53566"/>
                  <a:gd name="connsiteY23" fmla="*/ 7322 h 46051"/>
                  <a:gd name="connsiteX24" fmla="*/ 26398 w 53566"/>
                  <a:gd name="connsiteY24" fmla="*/ 0 h 46051"/>
                  <a:gd name="connsiteX25" fmla="*/ 12524 w 53566"/>
                  <a:gd name="connsiteY25" fmla="*/ 0 h 46051"/>
                  <a:gd name="connsiteX26" fmla="*/ 1156 w 53566"/>
                  <a:gd name="connsiteY26" fmla="*/ 7515 h 46051"/>
                  <a:gd name="connsiteX27" fmla="*/ 578 w 53566"/>
                  <a:gd name="connsiteY27" fmla="*/ 10790 h 46051"/>
                  <a:gd name="connsiteX28" fmla="*/ 5395 w 53566"/>
                  <a:gd name="connsiteY28" fmla="*/ 19461 h 46051"/>
                  <a:gd name="connsiteX29" fmla="*/ 8863 w 53566"/>
                  <a:gd name="connsiteY29" fmla="*/ 21581 h 46051"/>
                  <a:gd name="connsiteX30" fmla="*/ 6937 w 53566"/>
                  <a:gd name="connsiteY30" fmla="*/ 22929 h 46051"/>
                  <a:gd name="connsiteX31" fmla="*/ 6166 w 53566"/>
                  <a:gd name="connsiteY31" fmla="*/ 23315 h 46051"/>
                  <a:gd name="connsiteX32" fmla="*/ 0 w 53566"/>
                  <a:gd name="connsiteY32" fmla="*/ 33334 h 46051"/>
                  <a:gd name="connsiteX33" fmla="*/ 385 w 53566"/>
                  <a:gd name="connsiteY33" fmla="*/ 35839 h 46051"/>
                  <a:gd name="connsiteX34" fmla="*/ 11946 w 53566"/>
                  <a:gd name="connsiteY34" fmla="*/ 44895 h 46051"/>
                  <a:gd name="connsiteX35" fmla="*/ 30251 w 53566"/>
                  <a:gd name="connsiteY35" fmla="*/ 44895 h 46051"/>
                  <a:gd name="connsiteX36" fmla="*/ 39693 w 53566"/>
                  <a:gd name="connsiteY36" fmla="*/ 41234 h 46051"/>
                  <a:gd name="connsiteX37" fmla="*/ 47400 w 53566"/>
                  <a:gd name="connsiteY37" fmla="*/ 46051 h 46051"/>
                  <a:gd name="connsiteX38" fmla="*/ 53566 w 53566"/>
                  <a:gd name="connsiteY38" fmla="*/ 36417 h 46051"/>
                  <a:gd name="connsiteX39" fmla="*/ 45088 w 53566"/>
                  <a:gd name="connsiteY39" fmla="*/ 31407 h 460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53566" h="46051">
                    <a:moveTo>
                      <a:pt x="11946" y="33720"/>
                    </a:moveTo>
                    <a:cubicBezTo>
                      <a:pt x="11561" y="33720"/>
                      <a:pt x="11561" y="33720"/>
                      <a:pt x="11561" y="33527"/>
                    </a:cubicBezTo>
                    <a:cubicBezTo>
                      <a:pt x="11561" y="33527"/>
                      <a:pt x="11754" y="33334"/>
                      <a:pt x="11946" y="33334"/>
                    </a:cubicBezTo>
                    <a:cubicBezTo>
                      <a:pt x="11946" y="33334"/>
                      <a:pt x="17342" y="29866"/>
                      <a:pt x="19461" y="28324"/>
                    </a:cubicBezTo>
                    <a:cubicBezTo>
                      <a:pt x="21003" y="29288"/>
                      <a:pt x="24085" y="31215"/>
                      <a:pt x="27746" y="33720"/>
                    </a:cubicBezTo>
                    <a:cubicBezTo>
                      <a:pt x="23700" y="33720"/>
                      <a:pt x="11946" y="33720"/>
                      <a:pt x="11946" y="33720"/>
                    </a:cubicBezTo>
                    <a:lnTo>
                      <a:pt x="11946" y="33720"/>
                    </a:lnTo>
                    <a:close/>
                    <a:moveTo>
                      <a:pt x="23893" y="11561"/>
                    </a:moveTo>
                    <a:cubicBezTo>
                      <a:pt x="22159" y="12717"/>
                      <a:pt x="20424" y="13873"/>
                      <a:pt x="19076" y="14837"/>
                    </a:cubicBezTo>
                    <a:cubicBezTo>
                      <a:pt x="17534" y="13873"/>
                      <a:pt x="15993" y="12717"/>
                      <a:pt x="14066" y="11561"/>
                    </a:cubicBezTo>
                    <a:cubicBezTo>
                      <a:pt x="16763" y="11561"/>
                      <a:pt x="20232" y="11561"/>
                      <a:pt x="23893" y="11561"/>
                    </a:cubicBezTo>
                    <a:lnTo>
                      <a:pt x="23893" y="11561"/>
                    </a:lnTo>
                    <a:close/>
                    <a:moveTo>
                      <a:pt x="45088" y="31407"/>
                    </a:moveTo>
                    <a:cubicBezTo>
                      <a:pt x="45473" y="29673"/>
                      <a:pt x="45473" y="28132"/>
                      <a:pt x="45473" y="27361"/>
                    </a:cubicBezTo>
                    <a:cubicBezTo>
                      <a:pt x="45473" y="27168"/>
                      <a:pt x="45473" y="27168"/>
                      <a:pt x="45473" y="26976"/>
                    </a:cubicBezTo>
                    <a:lnTo>
                      <a:pt x="45281" y="27168"/>
                    </a:lnTo>
                    <a:cubicBezTo>
                      <a:pt x="45281" y="26398"/>
                      <a:pt x="45473" y="25627"/>
                      <a:pt x="45473" y="24663"/>
                    </a:cubicBezTo>
                    <a:lnTo>
                      <a:pt x="45473" y="19461"/>
                    </a:lnTo>
                    <a:lnTo>
                      <a:pt x="34105" y="19461"/>
                    </a:lnTo>
                    <a:cubicBezTo>
                      <a:pt x="34105" y="19461"/>
                      <a:pt x="34105" y="23315"/>
                      <a:pt x="34105" y="24278"/>
                    </a:cubicBezTo>
                    <a:cubicBezTo>
                      <a:pt x="32178" y="22929"/>
                      <a:pt x="31407" y="22544"/>
                      <a:pt x="29481" y="21388"/>
                    </a:cubicBezTo>
                    <a:cubicBezTo>
                      <a:pt x="31215" y="20232"/>
                      <a:pt x="32949" y="19076"/>
                      <a:pt x="32949" y="19076"/>
                    </a:cubicBezTo>
                    <a:cubicBezTo>
                      <a:pt x="36417" y="16571"/>
                      <a:pt x="38537" y="13295"/>
                      <a:pt x="38537" y="9827"/>
                    </a:cubicBezTo>
                    <a:cubicBezTo>
                      <a:pt x="38537" y="9056"/>
                      <a:pt x="38537" y="8285"/>
                      <a:pt x="38151" y="7322"/>
                    </a:cubicBezTo>
                    <a:cubicBezTo>
                      <a:pt x="36803" y="2698"/>
                      <a:pt x="32564" y="0"/>
                      <a:pt x="26398" y="0"/>
                    </a:cubicBezTo>
                    <a:lnTo>
                      <a:pt x="12524" y="0"/>
                    </a:lnTo>
                    <a:cubicBezTo>
                      <a:pt x="7129" y="0"/>
                      <a:pt x="2698" y="2890"/>
                      <a:pt x="1156" y="7515"/>
                    </a:cubicBezTo>
                    <a:cubicBezTo>
                      <a:pt x="771" y="8285"/>
                      <a:pt x="578" y="9441"/>
                      <a:pt x="578" y="10790"/>
                    </a:cubicBezTo>
                    <a:cubicBezTo>
                      <a:pt x="578" y="13681"/>
                      <a:pt x="1734" y="16956"/>
                      <a:pt x="5395" y="19461"/>
                    </a:cubicBezTo>
                    <a:cubicBezTo>
                      <a:pt x="5395" y="19461"/>
                      <a:pt x="7129" y="20617"/>
                      <a:pt x="8863" y="21581"/>
                    </a:cubicBezTo>
                    <a:cubicBezTo>
                      <a:pt x="8093" y="22159"/>
                      <a:pt x="6937" y="22929"/>
                      <a:pt x="6937" y="22929"/>
                    </a:cubicBezTo>
                    <a:lnTo>
                      <a:pt x="6166" y="23315"/>
                    </a:lnTo>
                    <a:cubicBezTo>
                      <a:pt x="2120" y="26012"/>
                      <a:pt x="0" y="29481"/>
                      <a:pt x="0" y="33334"/>
                    </a:cubicBezTo>
                    <a:cubicBezTo>
                      <a:pt x="0" y="34105"/>
                      <a:pt x="0" y="34876"/>
                      <a:pt x="385" y="35839"/>
                    </a:cubicBezTo>
                    <a:cubicBezTo>
                      <a:pt x="1541" y="41234"/>
                      <a:pt x="6359" y="44895"/>
                      <a:pt x="11946" y="44895"/>
                    </a:cubicBezTo>
                    <a:lnTo>
                      <a:pt x="30251" y="44895"/>
                    </a:lnTo>
                    <a:cubicBezTo>
                      <a:pt x="34683" y="44895"/>
                      <a:pt x="37573" y="43161"/>
                      <a:pt x="39693" y="41234"/>
                    </a:cubicBezTo>
                    <a:cubicBezTo>
                      <a:pt x="41812" y="42583"/>
                      <a:pt x="47400" y="46051"/>
                      <a:pt x="47400" y="46051"/>
                    </a:cubicBezTo>
                    <a:lnTo>
                      <a:pt x="53566" y="36417"/>
                    </a:lnTo>
                    <a:cubicBezTo>
                      <a:pt x="53373" y="36803"/>
                      <a:pt x="47015" y="32756"/>
                      <a:pt x="45088" y="31407"/>
                    </a:cubicBezTo>
                  </a:path>
                </a:pathLst>
              </a:custGeom>
              <a:solidFill>
                <a:srgbClr val="ED1B23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8" name="자유형: 도형 27">
                <a:extLst>
                  <a:ext uri="{FF2B5EF4-FFF2-40B4-BE49-F238E27FC236}">
                    <a16:creationId xmlns:a16="http://schemas.microsoft.com/office/drawing/2014/main" id="{E0171311-15D0-4FD2-BD48-9532CF186F9E}"/>
                  </a:ext>
                </a:extLst>
              </p:cNvPr>
              <p:cNvSpPr/>
              <p:nvPr/>
            </p:nvSpPr>
            <p:spPr>
              <a:xfrm>
                <a:off x="11232673" y="385002"/>
                <a:ext cx="45068" cy="37765"/>
              </a:xfrm>
              <a:custGeom>
                <a:avLst/>
                <a:gdLst>
                  <a:gd name="connsiteX0" fmla="*/ 15202 w 45068"/>
                  <a:gd name="connsiteY0" fmla="*/ 20810 h 37765"/>
                  <a:gd name="connsiteX1" fmla="*/ 6339 w 45068"/>
                  <a:gd name="connsiteY1" fmla="*/ 26783 h 37765"/>
                  <a:gd name="connsiteX2" fmla="*/ 6339 w 45068"/>
                  <a:gd name="connsiteY2" fmla="*/ 26783 h 37765"/>
                  <a:gd name="connsiteX3" fmla="*/ 4412 w 45068"/>
                  <a:gd name="connsiteY3" fmla="*/ 30637 h 37765"/>
                  <a:gd name="connsiteX4" fmla="*/ 8459 w 45068"/>
                  <a:gd name="connsiteY4" fmla="*/ 33527 h 37765"/>
                  <a:gd name="connsiteX5" fmla="*/ 26571 w 45068"/>
                  <a:gd name="connsiteY5" fmla="*/ 33527 h 37765"/>
                  <a:gd name="connsiteX6" fmla="*/ 31003 w 45068"/>
                  <a:gd name="connsiteY6" fmla="*/ 31407 h 37765"/>
                  <a:gd name="connsiteX7" fmla="*/ 31581 w 45068"/>
                  <a:gd name="connsiteY7" fmla="*/ 30829 h 37765"/>
                  <a:gd name="connsiteX8" fmla="*/ 15588 w 45068"/>
                  <a:gd name="connsiteY8" fmla="*/ 20424 h 37765"/>
                  <a:gd name="connsiteX9" fmla="*/ 15202 w 45068"/>
                  <a:gd name="connsiteY9" fmla="*/ 20810 h 37765"/>
                  <a:gd name="connsiteX10" fmla="*/ 15202 w 45068"/>
                  <a:gd name="connsiteY10" fmla="*/ 20810 h 37765"/>
                  <a:gd name="connsiteX11" fmla="*/ 7688 w 45068"/>
                  <a:gd name="connsiteY11" fmla="*/ 4239 h 37765"/>
                  <a:gd name="connsiteX12" fmla="*/ 4798 w 45068"/>
                  <a:gd name="connsiteY12" fmla="*/ 6744 h 37765"/>
                  <a:gd name="connsiteX13" fmla="*/ 6339 w 45068"/>
                  <a:gd name="connsiteY13" fmla="*/ 9249 h 37765"/>
                  <a:gd name="connsiteX14" fmla="*/ 6339 w 45068"/>
                  <a:gd name="connsiteY14" fmla="*/ 9249 h 37765"/>
                  <a:gd name="connsiteX15" fmla="*/ 15588 w 45068"/>
                  <a:gd name="connsiteY15" fmla="*/ 15029 h 37765"/>
                  <a:gd name="connsiteX16" fmla="*/ 25222 w 45068"/>
                  <a:gd name="connsiteY16" fmla="*/ 8478 h 37765"/>
                  <a:gd name="connsiteX17" fmla="*/ 26956 w 45068"/>
                  <a:gd name="connsiteY17" fmla="*/ 5588 h 37765"/>
                  <a:gd name="connsiteX18" fmla="*/ 24451 w 45068"/>
                  <a:gd name="connsiteY18" fmla="*/ 4046 h 37765"/>
                  <a:gd name="connsiteX19" fmla="*/ 7688 w 45068"/>
                  <a:gd name="connsiteY19" fmla="*/ 4046 h 37765"/>
                  <a:gd name="connsiteX20" fmla="*/ 7688 w 45068"/>
                  <a:gd name="connsiteY20" fmla="*/ 4239 h 37765"/>
                  <a:gd name="connsiteX21" fmla="*/ 173 w 45068"/>
                  <a:gd name="connsiteY21" fmla="*/ 31407 h 37765"/>
                  <a:gd name="connsiteX22" fmla="*/ 4605 w 45068"/>
                  <a:gd name="connsiteY22" fmla="*/ 22544 h 37765"/>
                  <a:gd name="connsiteX23" fmla="*/ 5183 w 45068"/>
                  <a:gd name="connsiteY23" fmla="*/ 22159 h 37765"/>
                  <a:gd name="connsiteX24" fmla="*/ 11541 w 45068"/>
                  <a:gd name="connsiteY24" fmla="*/ 17920 h 37765"/>
                  <a:gd name="connsiteX25" fmla="*/ 3641 w 45068"/>
                  <a:gd name="connsiteY25" fmla="*/ 12910 h 37765"/>
                  <a:gd name="connsiteX26" fmla="*/ 751 w 45068"/>
                  <a:gd name="connsiteY26" fmla="*/ 5202 h 37765"/>
                  <a:gd name="connsiteX27" fmla="*/ 8844 w 45068"/>
                  <a:gd name="connsiteY27" fmla="*/ 0 h 37765"/>
                  <a:gd name="connsiteX28" fmla="*/ 22717 w 45068"/>
                  <a:gd name="connsiteY28" fmla="*/ 0 h 37765"/>
                  <a:gd name="connsiteX29" fmla="*/ 31195 w 45068"/>
                  <a:gd name="connsiteY29" fmla="*/ 4817 h 37765"/>
                  <a:gd name="connsiteX30" fmla="*/ 27342 w 45068"/>
                  <a:gd name="connsiteY30" fmla="*/ 12717 h 37765"/>
                  <a:gd name="connsiteX31" fmla="*/ 19634 w 45068"/>
                  <a:gd name="connsiteY31" fmla="*/ 17920 h 37765"/>
                  <a:gd name="connsiteX32" fmla="*/ 33893 w 45068"/>
                  <a:gd name="connsiteY32" fmla="*/ 26976 h 37765"/>
                  <a:gd name="connsiteX33" fmla="*/ 34085 w 45068"/>
                  <a:gd name="connsiteY33" fmla="*/ 23507 h 37765"/>
                  <a:gd name="connsiteX34" fmla="*/ 34085 w 45068"/>
                  <a:gd name="connsiteY34" fmla="*/ 19268 h 37765"/>
                  <a:gd name="connsiteX35" fmla="*/ 38517 w 45068"/>
                  <a:gd name="connsiteY35" fmla="*/ 19268 h 37765"/>
                  <a:gd name="connsiteX36" fmla="*/ 38517 w 45068"/>
                  <a:gd name="connsiteY36" fmla="*/ 23315 h 37765"/>
                  <a:gd name="connsiteX37" fmla="*/ 38517 w 45068"/>
                  <a:gd name="connsiteY37" fmla="*/ 23507 h 37765"/>
                  <a:gd name="connsiteX38" fmla="*/ 37746 w 45068"/>
                  <a:gd name="connsiteY38" fmla="*/ 28517 h 37765"/>
                  <a:gd name="connsiteX39" fmla="*/ 37554 w 45068"/>
                  <a:gd name="connsiteY39" fmla="*/ 29095 h 37765"/>
                  <a:gd name="connsiteX40" fmla="*/ 45068 w 45068"/>
                  <a:gd name="connsiteY40" fmla="*/ 33912 h 37765"/>
                  <a:gd name="connsiteX41" fmla="*/ 42756 w 45068"/>
                  <a:gd name="connsiteY41" fmla="*/ 37573 h 37765"/>
                  <a:gd name="connsiteX42" fmla="*/ 35627 w 45068"/>
                  <a:gd name="connsiteY42" fmla="*/ 32949 h 37765"/>
                  <a:gd name="connsiteX43" fmla="*/ 35242 w 45068"/>
                  <a:gd name="connsiteY43" fmla="*/ 33527 h 37765"/>
                  <a:gd name="connsiteX44" fmla="*/ 26956 w 45068"/>
                  <a:gd name="connsiteY44" fmla="*/ 37766 h 37765"/>
                  <a:gd name="connsiteX45" fmla="*/ 8844 w 45068"/>
                  <a:gd name="connsiteY45" fmla="*/ 37766 h 37765"/>
                  <a:gd name="connsiteX46" fmla="*/ 173 w 45068"/>
                  <a:gd name="connsiteY46" fmla="*/ 31407 h 37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5068" h="37765">
                    <a:moveTo>
                      <a:pt x="15202" y="20810"/>
                    </a:moveTo>
                    <a:lnTo>
                      <a:pt x="6339" y="26783"/>
                    </a:lnTo>
                    <a:lnTo>
                      <a:pt x="6339" y="26783"/>
                    </a:lnTo>
                    <a:cubicBezTo>
                      <a:pt x="4798" y="27746"/>
                      <a:pt x="4027" y="29288"/>
                      <a:pt x="4412" y="30637"/>
                    </a:cubicBezTo>
                    <a:cubicBezTo>
                      <a:pt x="4605" y="31985"/>
                      <a:pt x="5954" y="33527"/>
                      <a:pt x="8459" y="33527"/>
                    </a:cubicBezTo>
                    <a:lnTo>
                      <a:pt x="26571" y="33527"/>
                    </a:lnTo>
                    <a:cubicBezTo>
                      <a:pt x="28498" y="33527"/>
                      <a:pt x="29461" y="33142"/>
                      <a:pt x="31003" y="31407"/>
                    </a:cubicBezTo>
                    <a:lnTo>
                      <a:pt x="31581" y="30829"/>
                    </a:lnTo>
                    <a:lnTo>
                      <a:pt x="15588" y="20424"/>
                    </a:lnTo>
                    <a:lnTo>
                      <a:pt x="15202" y="20810"/>
                    </a:lnTo>
                    <a:lnTo>
                      <a:pt x="15202" y="20810"/>
                    </a:lnTo>
                    <a:close/>
                    <a:moveTo>
                      <a:pt x="7688" y="4239"/>
                    </a:moveTo>
                    <a:cubicBezTo>
                      <a:pt x="5761" y="4239"/>
                      <a:pt x="4798" y="5588"/>
                      <a:pt x="4798" y="6744"/>
                    </a:cubicBezTo>
                    <a:cubicBezTo>
                      <a:pt x="4798" y="7707"/>
                      <a:pt x="5376" y="8671"/>
                      <a:pt x="6339" y="9249"/>
                    </a:cubicBezTo>
                    <a:lnTo>
                      <a:pt x="6339" y="9249"/>
                    </a:lnTo>
                    <a:lnTo>
                      <a:pt x="15588" y="15029"/>
                    </a:lnTo>
                    <a:lnTo>
                      <a:pt x="25222" y="8478"/>
                    </a:lnTo>
                    <a:cubicBezTo>
                      <a:pt x="26763" y="7515"/>
                      <a:pt x="27149" y="6744"/>
                      <a:pt x="26956" y="5588"/>
                    </a:cubicBezTo>
                    <a:cubicBezTo>
                      <a:pt x="26763" y="4817"/>
                      <a:pt x="25993" y="4046"/>
                      <a:pt x="24451" y="4046"/>
                    </a:cubicBezTo>
                    <a:lnTo>
                      <a:pt x="7688" y="4046"/>
                    </a:lnTo>
                    <a:lnTo>
                      <a:pt x="7688" y="4239"/>
                    </a:lnTo>
                    <a:close/>
                    <a:moveTo>
                      <a:pt x="173" y="31407"/>
                    </a:moveTo>
                    <a:cubicBezTo>
                      <a:pt x="-790" y="26976"/>
                      <a:pt x="2485" y="23893"/>
                      <a:pt x="4605" y="22544"/>
                    </a:cubicBezTo>
                    <a:cubicBezTo>
                      <a:pt x="4605" y="22544"/>
                      <a:pt x="5183" y="22159"/>
                      <a:pt x="5183" y="22159"/>
                    </a:cubicBezTo>
                    <a:lnTo>
                      <a:pt x="11541" y="17920"/>
                    </a:lnTo>
                    <a:lnTo>
                      <a:pt x="3641" y="12910"/>
                    </a:lnTo>
                    <a:cubicBezTo>
                      <a:pt x="-790" y="10020"/>
                      <a:pt x="559" y="5588"/>
                      <a:pt x="751" y="5202"/>
                    </a:cubicBezTo>
                    <a:cubicBezTo>
                      <a:pt x="1907" y="2120"/>
                      <a:pt x="4990" y="0"/>
                      <a:pt x="8844" y="0"/>
                    </a:cubicBezTo>
                    <a:lnTo>
                      <a:pt x="22717" y="0"/>
                    </a:lnTo>
                    <a:cubicBezTo>
                      <a:pt x="27342" y="0"/>
                      <a:pt x="30232" y="1734"/>
                      <a:pt x="31195" y="4817"/>
                    </a:cubicBezTo>
                    <a:cubicBezTo>
                      <a:pt x="31966" y="7515"/>
                      <a:pt x="30424" y="10598"/>
                      <a:pt x="27342" y="12717"/>
                    </a:cubicBezTo>
                    <a:lnTo>
                      <a:pt x="19634" y="17920"/>
                    </a:lnTo>
                    <a:lnTo>
                      <a:pt x="33893" y="26976"/>
                    </a:lnTo>
                    <a:lnTo>
                      <a:pt x="34085" y="23507"/>
                    </a:lnTo>
                    <a:cubicBezTo>
                      <a:pt x="34085" y="23507"/>
                      <a:pt x="34085" y="20424"/>
                      <a:pt x="34085" y="19268"/>
                    </a:cubicBezTo>
                    <a:cubicBezTo>
                      <a:pt x="35049" y="19268"/>
                      <a:pt x="37361" y="19268"/>
                      <a:pt x="38517" y="19268"/>
                    </a:cubicBezTo>
                    <a:cubicBezTo>
                      <a:pt x="38517" y="20424"/>
                      <a:pt x="38517" y="23315"/>
                      <a:pt x="38517" y="23315"/>
                    </a:cubicBezTo>
                    <a:cubicBezTo>
                      <a:pt x="38517" y="23315"/>
                      <a:pt x="38517" y="23507"/>
                      <a:pt x="38517" y="23507"/>
                    </a:cubicBezTo>
                    <a:cubicBezTo>
                      <a:pt x="38517" y="24278"/>
                      <a:pt x="38517" y="26205"/>
                      <a:pt x="37746" y="28517"/>
                    </a:cubicBezTo>
                    <a:lnTo>
                      <a:pt x="37554" y="29095"/>
                    </a:lnTo>
                    <a:cubicBezTo>
                      <a:pt x="37554" y="29095"/>
                      <a:pt x="43912" y="33142"/>
                      <a:pt x="45068" y="33912"/>
                    </a:cubicBezTo>
                    <a:cubicBezTo>
                      <a:pt x="44490" y="34683"/>
                      <a:pt x="43334" y="36803"/>
                      <a:pt x="42756" y="37573"/>
                    </a:cubicBezTo>
                    <a:cubicBezTo>
                      <a:pt x="41600" y="36803"/>
                      <a:pt x="35627" y="32949"/>
                      <a:pt x="35627" y="32949"/>
                    </a:cubicBezTo>
                    <a:lnTo>
                      <a:pt x="35242" y="33527"/>
                    </a:lnTo>
                    <a:cubicBezTo>
                      <a:pt x="33122" y="36032"/>
                      <a:pt x="31003" y="37766"/>
                      <a:pt x="26956" y="37766"/>
                    </a:cubicBezTo>
                    <a:lnTo>
                      <a:pt x="8844" y="37766"/>
                    </a:lnTo>
                    <a:cubicBezTo>
                      <a:pt x="4220" y="37766"/>
                      <a:pt x="944" y="35261"/>
                      <a:pt x="173" y="31407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9" name="자유형: 도형 28">
                <a:extLst>
                  <a:ext uri="{FF2B5EF4-FFF2-40B4-BE49-F238E27FC236}">
                    <a16:creationId xmlns:a16="http://schemas.microsoft.com/office/drawing/2014/main" id="{8D724BE2-8018-4224-9B5D-9B3DD6DE08EA}"/>
                  </a:ext>
                </a:extLst>
              </p:cNvPr>
              <p:cNvSpPr/>
              <p:nvPr/>
            </p:nvSpPr>
            <p:spPr>
              <a:xfrm>
                <a:off x="11274658" y="385002"/>
                <a:ext cx="39692" cy="37765"/>
              </a:xfrm>
              <a:custGeom>
                <a:avLst/>
                <a:gdLst>
                  <a:gd name="connsiteX0" fmla="*/ 18883 w 39692"/>
                  <a:gd name="connsiteY0" fmla="*/ 37766 h 37765"/>
                  <a:gd name="connsiteX1" fmla="*/ 0 w 39692"/>
                  <a:gd name="connsiteY1" fmla="*/ 18883 h 37765"/>
                  <a:gd name="connsiteX2" fmla="*/ 18883 w 39692"/>
                  <a:gd name="connsiteY2" fmla="*/ 0 h 37765"/>
                  <a:gd name="connsiteX3" fmla="*/ 39693 w 39692"/>
                  <a:gd name="connsiteY3" fmla="*/ 0 h 37765"/>
                  <a:gd name="connsiteX4" fmla="*/ 39693 w 39692"/>
                  <a:gd name="connsiteY4" fmla="*/ 9056 h 37765"/>
                  <a:gd name="connsiteX5" fmla="*/ 19846 w 39692"/>
                  <a:gd name="connsiteY5" fmla="*/ 9056 h 37765"/>
                  <a:gd name="connsiteX6" fmla="*/ 10020 w 39692"/>
                  <a:gd name="connsiteY6" fmla="*/ 18883 h 37765"/>
                  <a:gd name="connsiteX7" fmla="*/ 19846 w 39692"/>
                  <a:gd name="connsiteY7" fmla="*/ 28710 h 37765"/>
                  <a:gd name="connsiteX8" fmla="*/ 39693 w 39692"/>
                  <a:gd name="connsiteY8" fmla="*/ 28710 h 37765"/>
                  <a:gd name="connsiteX9" fmla="*/ 39693 w 39692"/>
                  <a:gd name="connsiteY9" fmla="*/ 37766 h 37765"/>
                  <a:gd name="connsiteX10" fmla="*/ 18883 w 39692"/>
                  <a:gd name="connsiteY10" fmla="*/ 37766 h 377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9692" h="37765">
                    <a:moveTo>
                      <a:pt x="18883" y="37766"/>
                    </a:moveTo>
                    <a:cubicBezTo>
                      <a:pt x="8478" y="37766"/>
                      <a:pt x="0" y="29288"/>
                      <a:pt x="0" y="18883"/>
                    </a:cubicBezTo>
                    <a:cubicBezTo>
                      <a:pt x="0" y="8478"/>
                      <a:pt x="8478" y="0"/>
                      <a:pt x="18883" y="0"/>
                    </a:cubicBezTo>
                    <a:cubicBezTo>
                      <a:pt x="18883" y="0"/>
                      <a:pt x="38151" y="0"/>
                      <a:pt x="39693" y="0"/>
                    </a:cubicBezTo>
                    <a:cubicBezTo>
                      <a:pt x="39693" y="1349"/>
                      <a:pt x="39693" y="7900"/>
                      <a:pt x="39693" y="9056"/>
                    </a:cubicBezTo>
                    <a:cubicBezTo>
                      <a:pt x="38344" y="9056"/>
                      <a:pt x="19846" y="9056"/>
                      <a:pt x="19846" y="9056"/>
                    </a:cubicBezTo>
                    <a:cubicBezTo>
                      <a:pt x="14451" y="9056"/>
                      <a:pt x="10020" y="13488"/>
                      <a:pt x="10020" y="18883"/>
                    </a:cubicBezTo>
                    <a:cubicBezTo>
                      <a:pt x="10020" y="24278"/>
                      <a:pt x="14451" y="28710"/>
                      <a:pt x="19846" y="28710"/>
                    </a:cubicBezTo>
                    <a:cubicBezTo>
                      <a:pt x="19846" y="28710"/>
                      <a:pt x="38344" y="28710"/>
                      <a:pt x="39693" y="28710"/>
                    </a:cubicBezTo>
                    <a:cubicBezTo>
                      <a:pt x="39693" y="29866"/>
                      <a:pt x="39693" y="36610"/>
                      <a:pt x="39693" y="37766"/>
                    </a:cubicBezTo>
                    <a:cubicBezTo>
                      <a:pt x="38151" y="37766"/>
                      <a:pt x="18883" y="37766"/>
                      <a:pt x="18883" y="37766"/>
                    </a:cubicBezTo>
                  </a:path>
                </a:pathLst>
              </a:custGeom>
              <a:solidFill>
                <a:srgbClr val="FFFFFF"/>
              </a:solidFill>
              <a:ln w="190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4" name="사각형: 둥근 대각선 방향 모서리 53">
            <a:extLst>
              <a:ext uri="{FF2B5EF4-FFF2-40B4-BE49-F238E27FC236}">
                <a16:creationId xmlns:a16="http://schemas.microsoft.com/office/drawing/2014/main" id="{B38D4A46-80E8-408E-B8E9-EDDEDFBA4648}"/>
              </a:ext>
            </a:extLst>
          </p:cNvPr>
          <p:cNvSpPr/>
          <p:nvPr userDrawn="1"/>
        </p:nvSpPr>
        <p:spPr>
          <a:xfrm flipH="1">
            <a:off x="0" y="731646"/>
            <a:ext cx="12192000" cy="6026963"/>
          </a:xfrm>
          <a:prstGeom prst="round2DiagRect">
            <a:avLst>
              <a:gd name="adj1" fmla="val 4072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outerShdw dist="25400" dir="16200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1421CD3-4C33-48A4-ABCA-3EA279461845}"/>
              </a:ext>
            </a:extLst>
          </p:cNvPr>
          <p:cNvSpPr txBox="1"/>
          <p:nvPr userDrawn="1"/>
        </p:nvSpPr>
        <p:spPr>
          <a:xfrm>
            <a:off x="11847261" y="6541010"/>
            <a:ext cx="270908" cy="15388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r"/>
            <a:fld id="{BE7F8327-0454-49FB-BE17-84B800B5B7DE}" type="slidenum">
              <a:rPr lang="en-US" altLang="ko-KR" sz="1000" spc="-10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‹#›</a:t>
            </a:fld>
            <a:endParaRPr lang="ko-KR" altLang="en-US" sz="1000" spc="-1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4142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7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41.sv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 descr="옅은, 건물, 교통, 와이어이(가) 표시된 사진&#10;&#10;자동 생성된 설명">
            <a:extLst>
              <a:ext uri="{FF2B5EF4-FFF2-40B4-BE49-F238E27FC236}">
                <a16:creationId xmlns:a16="http://schemas.microsoft.com/office/drawing/2014/main" id="{1352BEB3-5282-4E44-8107-51154F84C1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8" b="153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BCC6B4B8-40D8-479E-9518-A9B8360E20D2}"/>
              </a:ext>
            </a:extLst>
          </p:cNvPr>
          <p:cNvSpPr txBox="1"/>
          <p:nvPr/>
        </p:nvSpPr>
        <p:spPr>
          <a:xfrm>
            <a:off x="2556571" y="1806719"/>
            <a:ext cx="7078862" cy="1384995"/>
          </a:xfrm>
          <a:prstGeom prst="rect">
            <a:avLst/>
          </a:prstGeom>
          <a:noFill/>
        </p:spPr>
        <p:txBody>
          <a:bodyPr wrap="none" lIns="0" tIns="0" rIns="0" bIns="0" anchor="ctr" anchorCtr="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6000" spc="-350" dirty="0" smtClean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63500" algn="ctr" rotWithShape="0">
                    <a:prstClr val="black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SMR </a:t>
            </a:r>
            <a:r>
              <a:rPr lang="ko-KR" altLang="en-US" sz="6000" spc="-350" dirty="0" smtClean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63500" algn="ctr" rotWithShape="0">
                    <a:prstClr val="black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개요 및 개발현황</a:t>
            </a:r>
            <a:endParaRPr lang="en-US" altLang="ko-KR" sz="6000" spc="-350" dirty="0" smtClean="0">
              <a:ln w="9525"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63500" algn="ctr" rotWithShape="0">
                  <a:prstClr val="black"/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 descr="logo_line_가로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965" y="5506436"/>
            <a:ext cx="6860060" cy="111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1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4124795" cy="344784"/>
            <a:chOff x="947738" y="984285"/>
            <a:chExt cx="4124795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3751027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lvl="0">
                <a:spcBef>
                  <a:spcPct val="50000"/>
                </a:spcBef>
                <a:defRPr/>
              </a:pP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Small Modular Reactor(SMR</a:t>
              </a:r>
              <a:r>
                <a:rPr lang="en-US" altLang="ko-KR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)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20" name="직사각형 19"/>
          <p:cNvSpPr/>
          <p:nvPr/>
        </p:nvSpPr>
        <p:spPr>
          <a:xfrm>
            <a:off x="310010" y="1188102"/>
            <a:ext cx="1017757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SMR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설계 특징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기본적인 원자력 발전 원리 및 계통 구성은 대형원전과 유사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원자로 출력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소형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(10 – 300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MWe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또는  중형 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(300 – 700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MWe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모듈 설계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각 기기의 모듈 단위 설계 및 현장 시공으로 건설 공기 단축 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안전성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 안전계통 도입으로 안전성 증진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경제성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건설비용 절감 및 공기단축으로 초기비용 감소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유연성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전력생산 포함한 다양한 활용이 가능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난방열제공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수소생산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등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현재 전세계 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100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여기 이상 노형 개발 중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대형원전과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차이점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상용원전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원자로 출력 증가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(OPR1000(1,000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Mwe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), APR1400(1400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Mwe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))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로 경제성 확보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SMR: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다수 소형 모듈 건설로 경제성 확보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74219098-FBD8-4D4D-B6F3-BE4C9091EA7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615" t="2093" r="32635" b="2191"/>
          <a:stretch/>
        </p:blipFill>
        <p:spPr>
          <a:xfrm>
            <a:off x="9647230" y="851484"/>
            <a:ext cx="1680700" cy="579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87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1688230" cy="344784"/>
            <a:chOff x="947738" y="984285"/>
            <a:chExt cx="1688230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1314462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발전소 출력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20" name="직사각형 19"/>
          <p:cNvSpPr/>
          <p:nvPr/>
        </p:nvSpPr>
        <p:spPr>
          <a:xfrm>
            <a:off x="310010" y="1188102"/>
            <a:ext cx="10177570" cy="506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발전소 출력에 따른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잠재시장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대비 다양한 활용 및 설치 용이로 소형 원자로에 대한 수요 증가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954739"/>
              </p:ext>
            </p:extLst>
          </p:nvPr>
        </p:nvGraphicFramePr>
        <p:xfrm>
          <a:off x="755651" y="1820566"/>
          <a:ext cx="10407649" cy="38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09">
                  <a:extLst>
                    <a:ext uri="{9D8B030D-6E8A-4147-A177-3AD203B41FA5}">
                      <a16:colId xmlns:a16="http://schemas.microsoft.com/office/drawing/2014/main" val="4060923654"/>
                    </a:ext>
                  </a:extLst>
                </a:gridCol>
                <a:gridCol w="1605085">
                  <a:extLst>
                    <a:ext uri="{9D8B030D-6E8A-4147-A177-3AD203B41FA5}">
                      <a16:colId xmlns:a16="http://schemas.microsoft.com/office/drawing/2014/main" val="4983347"/>
                    </a:ext>
                  </a:extLst>
                </a:gridCol>
                <a:gridCol w="6018405">
                  <a:extLst>
                    <a:ext uri="{9D8B030D-6E8A-4147-A177-3AD203B41FA5}">
                      <a16:colId xmlns:a16="http://schemas.microsoft.com/office/drawing/2014/main" val="256174853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1340070218"/>
                    </a:ext>
                  </a:extLst>
                </a:gridCol>
              </a:tblGrid>
              <a:tr h="33151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출력</a:t>
                      </a:r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en-US" altLang="ko-KR" sz="1600" dirty="0" err="1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MWe</a:t>
                      </a:r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주요 용도 및 </a:t>
                      </a:r>
                      <a:r>
                        <a:rPr lang="ko-KR" altLang="en-US" sz="1600" dirty="0" err="1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잠재시장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구분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7317913"/>
                  </a:ext>
                </a:extLst>
              </a:tr>
              <a:tr h="5025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대형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700 </a:t>
                      </a: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이상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대형 중앙집중식 </a:t>
                      </a:r>
                      <a:r>
                        <a:rPr lang="ko-KR" altLang="en-US" sz="1600" dirty="0" err="1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전력망</a:t>
                      </a:r>
                      <a:r>
                        <a:rPr lang="en-US" altLang="ko-KR" sz="16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(grid) </a:t>
                      </a:r>
                      <a:r>
                        <a:rPr lang="ko-KR" altLang="en-US" sz="16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전기 공급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전력시장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(On-Grid)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9134864"/>
                  </a:ext>
                </a:extLst>
              </a:tr>
              <a:tr h="5726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중형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300</a:t>
                      </a:r>
                      <a:r>
                        <a:rPr lang="en-US" altLang="ko-KR" sz="1600" baseline="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– 700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전력 그리드 규모가 작은 지역</a:t>
                      </a:r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나라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노후 화력 발전소 대체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15812162"/>
                  </a:ext>
                </a:extLst>
              </a:tr>
              <a:tr h="5025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소형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200 -300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중형 노형과 유사한 시장 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6465209"/>
                  </a:ext>
                </a:extLst>
              </a:tr>
              <a:tr h="1295910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25-200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독립분산전원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지역난방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해수담수화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산업공정열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err="1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해양원전</a:t>
                      </a: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</a:t>
                      </a:r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선박 추진</a:t>
                      </a:r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, </a:t>
                      </a:r>
                      <a:r>
                        <a:rPr lang="ko-KR" altLang="en-US" sz="1600" dirty="0" err="1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발전선</a:t>
                      </a: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등</a:t>
                      </a:r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틈새 시장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(Off-Grid)</a:t>
                      </a:r>
                      <a:endParaRPr lang="ko-KR" altLang="en-US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algn="ctr" latinLnBrk="1"/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466238"/>
                  </a:ext>
                </a:extLst>
              </a:tr>
              <a:tr h="5726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10- 25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소규모 고립지역 에너지 공급</a:t>
                      </a:r>
                      <a:endParaRPr lang="en-US" altLang="ko-KR" sz="1600" dirty="0" smtClean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dirty="0" smtClean="0"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특수 산업 목적</a:t>
                      </a:r>
                      <a:endParaRPr lang="ko-KR" altLang="en-US" sz="16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93281103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733550" y="3733800"/>
            <a:ext cx="7610475" cy="13430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33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4285095" cy="344784"/>
            <a:chOff x="947738" y="984285"/>
            <a:chExt cx="4285095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3911327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발전소 </a:t>
              </a:r>
              <a:r>
                <a:rPr lang="ko-KR" altLang="en-US" sz="2200" b="1" kern="0" spc="-5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출력별</a:t>
              </a: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 주요 </a:t>
              </a:r>
              <a:r>
                <a:rPr lang="en-US" altLang="ko-KR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개발 노형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7065" y="1196268"/>
            <a:ext cx="7277870" cy="519129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13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1123973" cy="344784"/>
            <a:chOff x="947738" y="984285"/>
            <a:chExt cx="1123973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750205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안전성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381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피동형안전계통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대형 설비의 안전성 확보를 위해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능동형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안전계통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펌프 및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펌드기동을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위한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안전등급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별도 전원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이용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소형원전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중력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밀도차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자연순환 등을 별도의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능동기기가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없는 피동형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안전계통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이용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62" y="2507191"/>
            <a:ext cx="6754515" cy="379200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Homepage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615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개요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1123973" cy="344784"/>
            <a:chOff x="947738" y="984285"/>
            <a:chExt cx="1123973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750205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경제성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모듈 설계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대형원전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대형 기기의 제작 및 운송의 어려움으로 각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부품별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공장 제작 후 현장 운송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</a:t>
            </a:r>
            <a:b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</a:b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현장 용접 등 시공으로 장기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건설공기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필요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장기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건설공기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소요에 따른 발전소 경제성 하락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SMR: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소형 출력에 맞는 소형 기기 및 계통의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공장제작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가능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대단위 공장 제작 및 납품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현장 시공으로 건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설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공기 축소 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1200150" lvl="2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건설 공기 축소에 따른 발전소 경제성 확보 가능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다용도 활용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다수 모듈 설치 후 개별 모듈의 다용도 활용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수요시장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확보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191211C-4A4D-41B6-A26F-C2F7E79BFFEB}"/>
              </a:ext>
            </a:extLst>
          </p:cNvPr>
          <p:cNvGrpSpPr/>
          <p:nvPr/>
        </p:nvGrpSpPr>
        <p:grpSpPr>
          <a:xfrm>
            <a:off x="6845507" y="3989345"/>
            <a:ext cx="4898818" cy="2396216"/>
            <a:chOff x="4664754" y="3646373"/>
            <a:chExt cx="3937791" cy="1943247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4CD7876A-1BA5-4A1D-88FE-C6D142BC525E}"/>
                </a:ext>
              </a:extLst>
            </p:cNvPr>
            <p:cNvGrpSpPr/>
            <p:nvPr/>
          </p:nvGrpSpPr>
          <p:grpSpPr>
            <a:xfrm>
              <a:off x="5482327" y="3646373"/>
              <a:ext cx="3120218" cy="1943247"/>
              <a:chOff x="6029325" y="4010047"/>
              <a:chExt cx="3380237" cy="2105185"/>
            </a:xfrm>
          </p:grpSpPr>
          <p:grpSp>
            <p:nvGrpSpPr>
              <p:cNvPr id="29" name="그룹 28">
                <a:extLst>
                  <a:ext uri="{FF2B5EF4-FFF2-40B4-BE49-F238E27FC236}">
                    <a16:creationId xmlns:a16="http://schemas.microsoft.com/office/drawing/2014/main" id="{FD1CD14F-5149-433D-8031-9D46C550644C}"/>
                  </a:ext>
                </a:extLst>
              </p:cNvPr>
              <p:cNvGrpSpPr/>
              <p:nvPr/>
            </p:nvGrpSpPr>
            <p:grpSpPr>
              <a:xfrm>
                <a:off x="6066504" y="4238648"/>
                <a:ext cx="2123767" cy="521245"/>
                <a:chOff x="6066504" y="4238648"/>
                <a:chExt cx="2123767" cy="521245"/>
              </a:xfrm>
            </p:grpSpPr>
            <p:cxnSp>
              <p:nvCxnSpPr>
                <p:cNvPr id="54" name="직선 화살표 연결선 53">
                  <a:extLst>
                    <a:ext uri="{FF2B5EF4-FFF2-40B4-BE49-F238E27FC236}">
                      <a16:creationId xmlns:a16="http://schemas.microsoft.com/office/drawing/2014/main" id="{556CA467-1893-4005-99B9-A9AD2EEB9221}"/>
                    </a:ext>
                  </a:extLst>
                </p:cNvPr>
                <p:cNvCxnSpPr/>
                <p:nvPr/>
              </p:nvCxnSpPr>
              <p:spPr>
                <a:xfrm>
                  <a:off x="6066504" y="4238648"/>
                  <a:ext cx="2123767" cy="0"/>
                </a:xfrm>
                <a:prstGeom prst="straightConnector1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직선 화살표 연결선 54">
                  <a:extLst>
                    <a:ext uri="{FF2B5EF4-FFF2-40B4-BE49-F238E27FC236}">
                      <a16:creationId xmlns:a16="http://schemas.microsoft.com/office/drawing/2014/main" id="{593B0E2F-2E44-4A67-A7F7-4D1B5FB27FD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4749926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직선 연결선 55">
                  <a:extLst>
                    <a:ext uri="{FF2B5EF4-FFF2-40B4-BE49-F238E27FC236}">
                      <a16:creationId xmlns:a16="http://schemas.microsoft.com/office/drawing/2014/main" id="{8C5739ED-30A7-4259-9128-EB59185E345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4243410"/>
                  <a:ext cx="0" cy="516483"/>
                </a:xfrm>
                <a:prstGeom prst="line">
                  <a:avLst/>
                </a:prstGeom>
                <a:ln w="19050">
                  <a:solidFill>
                    <a:schemeClr val="accent2">
                      <a:lumMod val="75000"/>
                    </a:schemeClr>
                  </a:solidFill>
                  <a:tailEnd type="non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0" name="그룹 29">
                <a:extLst>
                  <a:ext uri="{FF2B5EF4-FFF2-40B4-BE49-F238E27FC236}">
                    <a16:creationId xmlns:a16="http://schemas.microsoft.com/office/drawing/2014/main" id="{DDD99AB7-FCB9-4049-B935-FA0C47E83FAE}"/>
                  </a:ext>
                </a:extLst>
              </p:cNvPr>
              <p:cNvGrpSpPr/>
              <p:nvPr/>
            </p:nvGrpSpPr>
            <p:grpSpPr>
              <a:xfrm>
                <a:off x="6029325" y="4864995"/>
                <a:ext cx="2160946" cy="985843"/>
                <a:chOff x="6029325" y="4864995"/>
                <a:chExt cx="2160946" cy="985843"/>
              </a:xfrm>
            </p:grpSpPr>
            <p:cxnSp>
              <p:nvCxnSpPr>
                <p:cNvPr id="49" name="직선 화살표 연결선 48">
                  <a:extLst>
                    <a:ext uri="{FF2B5EF4-FFF2-40B4-BE49-F238E27FC236}">
                      <a16:creationId xmlns:a16="http://schemas.microsoft.com/office/drawing/2014/main" id="{8B78DD3D-AEAD-4B2C-84ED-999EDBE1A9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5153048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rgbClr val="3DA5A0"/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직선 화살표 연결선 49">
                  <a:extLst>
                    <a:ext uri="{FF2B5EF4-FFF2-40B4-BE49-F238E27FC236}">
                      <a16:creationId xmlns:a16="http://schemas.microsoft.com/office/drawing/2014/main" id="{04873052-BC30-4180-B769-B157C68554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5359525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rgbClr val="3DA5A0"/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직선 화살표 연결선 50">
                  <a:extLst>
                    <a:ext uri="{FF2B5EF4-FFF2-40B4-BE49-F238E27FC236}">
                      <a16:creationId xmlns:a16="http://schemas.microsoft.com/office/drawing/2014/main" id="{FA2DAAC7-D525-4C27-A2ED-05DC1C35C88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0735" y="5841306"/>
                  <a:ext cx="1199536" cy="0"/>
                </a:xfrm>
                <a:prstGeom prst="straightConnector1">
                  <a:avLst/>
                </a:prstGeom>
                <a:ln w="19050">
                  <a:solidFill>
                    <a:srgbClr val="3DA5A0"/>
                  </a:solidFill>
                  <a:tailEnd type="triangl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직선 연결선 51">
                  <a:extLst>
                    <a:ext uri="{FF2B5EF4-FFF2-40B4-BE49-F238E27FC236}">
                      <a16:creationId xmlns:a16="http://schemas.microsoft.com/office/drawing/2014/main" id="{DE73C902-7E94-4D7F-BB48-F0AEE5F2EF0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993116" y="4864995"/>
                  <a:ext cx="0" cy="985843"/>
                </a:xfrm>
                <a:prstGeom prst="line">
                  <a:avLst/>
                </a:prstGeom>
                <a:ln w="19050">
                  <a:solidFill>
                    <a:srgbClr val="3DA5A0"/>
                  </a:solidFill>
                  <a:tailEnd type="non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직선 연결선 52">
                  <a:extLst>
                    <a:ext uri="{FF2B5EF4-FFF2-40B4-BE49-F238E27FC236}">
                      <a16:creationId xmlns:a16="http://schemas.microsoft.com/office/drawing/2014/main" id="{0340B639-647B-49D5-824B-71EB7A69E1E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6029325" y="4864995"/>
                  <a:ext cx="973932" cy="0"/>
                </a:xfrm>
                <a:prstGeom prst="line">
                  <a:avLst/>
                </a:prstGeom>
                <a:ln w="19050">
                  <a:solidFill>
                    <a:srgbClr val="3DA5A0"/>
                  </a:solidFill>
                  <a:tailEnd type="none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FF34456-E55C-41BC-B1B6-19E15FD85C96}"/>
                  </a:ext>
                </a:extLst>
              </p:cNvPr>
              <p:cNvSpPr txBox="1"/>
              <p:nvPr/>
            </p:nvSpPr>
            <p:spPr>
              <a:xfrm>
                <a:off x="7246858" y="4029420"/>
                <a:ext cx="881188" cy="2333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800" b="1" dirty="0">
                    <a:ln>
                      <a:solidFill>
                        <a:schemeClr val="accent5">
                          <a:lumMod val="75000"/>
                          <a:alpha val="3000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rPr>
                  <a:t>Electricity</a:t>
                </a:r>
                <a:endParaRPr lang="ko-KR" altLang="en-US" sz="800" b="1" dirty="0">
                  <a:ln>
                    <a:solidFill>
                      <a:schemeClr val="accent5">
                        <a:lumMod val="75000"/>
                        <a:alpha val="3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  <a:cs typeface="Times New Roman" panose="02020603050405020304" pitchFamily="18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9099558-1546-428F-900F-468D6AC69F32}"/>
                  </a:ext>
                </a:extLst>
              </p:cNvPr>
              <p:cNvSpPr txBox="1"/>
              <p:nvPr/>
            </p:nvSpPr>
            <p:spPr>
              <a:xfrm>
                <a:off x="7054696" y="4534483"/>
                <a:ext cx="1520785" cy="23339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800" b="1" dirty="0">
                    <a:ln>
                      <a:solidFill>
                        <a:schemeClr val="accent2">
                          <a:lumMod val="75000"/>
                          <a:alpha val="30000"/>
                        </a:schemeClr>
                      </a:solidFill>
                    </a:ln>
                    <a:solidFill>
                      <a:schemeClr val="accent2">
                        <a:lumMod val="7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rPr>
                  <a:t>Electricity </a:t>
                </a:r>
                <a:r>
                  <a:rPr lang="en-US" altLang="ko-KR" sz="800" b="1" dirty="0">
                    <a:ln>
                      <a:solidFill>
                        <a:schemeClr val="accent4">
                          <a:lumMod val="60000"/>
                          <a:lumOff val="40000"/>
                          <a:alpha val="30000"/>
                        </a:schemeClr>
                      </a:solidFill>
                    </a:ln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rPr>
                  <a:t>+ Steam</a:t>
                </a:r>
                <a:endParaRPr lang="ko-KR" altLang="en-US" sz="800" b="1" dirty="0">
                  <a:ln>
                    <a:solidFill>
                      <a:schemeClr val="accent4">
                        <a:lumMod val="60000"/>
                        <a:lumOff val="40000"/>
                        <a:alpha val="30000"/>
                      </a:scheme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F50E6C9F-88C0-496A-A55D-1132B400470B}"/>
                  </a:ext>
                </a:extLst>
              </p:cNvPr>
              <p:cNvGrpSpPr/>
              <p:nvPr/>
            </p:nvGrpSpPr>
            <p:grpSpPr>
              <a:xfrm>
                <a:off x="6516291" y="4824042"/>
                <a:ext cx="2356247" cy="1259829"/>
                <a:chOff x="6576994" y="2023921"/>
                <a:chExt cx="2356247" cy="1259829"/>
              </a:xfrm>
            </p:grpSpPr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id="{41F2D946-1DD5-457D-948A-AABD9D288EC9}"/>
                    </a:ext>
                  </a:extLst>
                </p:cNvPr>
                <p:cNvSpPr txBox="1"/>
                <p:nvPr/>
              </p:nvSpPr>
              <p:spPr>
                <a:xfrm>
                  <a:off x="6945685" y="2023921"/>
                  <a:ext cx="1387789" cy="36676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High – temperature</a:t>
                  </a:r>
                  <a:b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</a:br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steam electrolysis</a:t>
                  </a:r>
                  <a:endParaRPr lang="ko-KR" altLang="en-US" sz="800" b="1" dirty="0">
                    <a:ln>
                      <a:solidFill>
                        <a:schemeClr val="tx1">
                          <a:lumMod val="75000"/>
                          <a:lumOff val="25000"/>
                          <a:alpha val="3000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6B967794-77EA-4B88-B73F-DCA9893CF1B3}"/>
                    </a:ext>
                  </a:extLst>
                </p:cNvPr>
                <p:cNvSpPr txBox="1"/>
                <p:nvPr/>
              </p:nvSpPr>
              <p:spPr>
                <a:xfrm>
                  <a:off x="7412456" y="2343961"/>
                  <a:ext cx="1520785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accent4">
                            <a:lumMod val="60000"/>
                            <a:lumOff val="40000"/>
                            <a:alpha val="30000"/>
                          </a:schemeClr>
                        </a:solidFill>
                      </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Steam</a:t>
                  </a:r>
                  <a:endParaRPr lang="ko-KR" altLang="en-US" sz="800" b="1" dirty="0">
                    <a:ln>
                      <a:solidFill>
                        <a:schemeClr val="accent4">
                          <a:lumMod val="60000"/>
                          <a:lumOff val="40000"/>
                          <a:alpha val="30000"/>
                        </a:schemeClr>
                      </a:solidFill>
                    </a:ln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id="{F2BB256E-9988-4A79-A85A-5CDDC1700D92}"/>
                    </a:ext>
                  </a:extLst>
                </p:cNvPr>
                <p:cNvSpPr txBox="1"/>
                <p:nvPr/>
              </p:nvSpPr>
              <p:spPr>
                <a:xfrm>
                  <a:off x="6996141" y="2550686"/>
                  <a:ext cx="1387788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Heating warm water</a:t>
                  </a:r>
                  <a:endParaRPr lang="ko-KR" altLang="en-US" sz="800" b="1" dirty="0">
                    <a:ln>
                      <a:solidFill>
                        <a:schemeClr val="tx1">
                          <a:lumMod val="75000"/>
                          <a:lumOff val="25000"/>
                          <a:alpha val="3000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9117DEFD-1280-429F-86CE-23EC9A3F7535}"/>
                    </a:ext>
                  </a:extLst>
                </p:cNvPr>
                <p:cNvSpPr txBox="1"/>
                <p:nvPr/>
              </p:nvSpPr>
              <p:spPr>
                <a:xfrm>
                  <a:off x="7116098" y="2838278"/>
                  <a:ext cx="1188874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accent4">
                            <a:lumMod val="60000"/>
                            <a:lumOff val="40000"/>
                            <a:alpha val="30000"/>
                          </a:schemeClr>
                        </a:solidFill>
                      </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Steam + Seawater</a:t>
                  </a:r>
                  <a:endParaRPr lang="ko-KR" altLang="en-US" sz="800" b="1" dirty="0">
                    <a:ln>
                      <a:solidFill>
                        <a:schemeClr val="accent4">
                          <a:lumMod val="60000"/>
                          <a:lumOff val="40000"/>
                          <a:alpha val="30000"/>
                        </a:schemeClr>
                      </a:solidFill>
                    </a:ln>
                    <a:solidFill>
                      <a:schemeClr val="accent4">
                        <a:lumMod val="60000"/>
                        <a:lumOff val="40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5488EC52-6143-4827-BFDA-B29D257FF69F}"/>
                    </a:ext>
                  </a:extLst>
                </p:cNvPr>
                <p:cNvSpPr txBox="1"/>
                <p:nvPr/>
              </p:nvSpPr>
              <p:spPr>
                <a:xfrm>
                  <a:off x="6576994" y="3050352"/>
                  <a:ext cx="1788016" cy="233398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US" altLang="ko-KR" sz="800" b="1" dirty="0">
                      <a:ln>
                        <a:solidFill>
                          <a:schemeClr val="tx1">
                            <a:lumMod val="75000"/>
                            <a:lumOff val="25000"/>
                            <a:alpha val="3000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KoPub돋움체 Light" panose="00000300000000000000" pitchFamily="2" charset="-127"/>
                      <a:ea typeface="KoPub돋움체 Light" panose="00000300000000000000" pitchFamily="2" charset="-127"/>
                      <a:cs typeface="Times New Roman" panose="02020603050405020304" pitchFamily="18" charset="0"/>
                    </a:rPr>
                    <a:t>Seawater desalination facility</a:t>
                  </a:r>
                  <a:endParaRPr lang="ko-KR" altLang="en-US" sz="800" b="1" dirty="0">
                    <a:ln>
                      <a:solidFill>
                        <a:schemeClr val="tx1">
                          <a:lumMod val="75000"/>
                          <a:lumOff val="25000"/>
                          <a:alpha val="3000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1F408E01-7820-4A73-9B19-A1F10A21AEB2}"/>
                  </a:ext>
                </a:extLst>
              </p:cNvPr>
              <p:cNvGrpSpPr/>
              <p:nvPr/>
            </p:nvGrpSpPr>
            <p:grpSpPr>
              <a:xfrm>
                <a:off x="6400800" y="4103145"/>
                <a:ext cx="271141" cy="271141"/>
                <a:chOff x="6400800" y="1303024"/>
                <a:chExt cx="271141" cy="271141"/>
              </a:xfrm>
            </p:grpSpPr>
            <p:sp>
              <p:nvSpPr>
                <p:cNvPr id="42" name="사각형: 둥근 모서리 72">
                  <a:extLst>
                    <a:ext uri="{FF2B5EF4-FFF2-40B4-BE49-F238E27FC236}">
                      <a16:creationId xmlns:a16="http://schemas.microsoft.com/office/drawing/2014/main" id="{7CC5C525-DF79-44D8-B8C1-3BD0C282F428}"/>
                    </a:ext>
                  </a:extLst>
                </p:cNvPr>
                <p:cNvSpPr/>
                <p:nvPr/>
              </p:nvSpPr>
              <p:spPr>
                <a:xfrm>
                  <a:off x="6400800" y="1303024"/>
                  <a:ext cx="271141" cy="27114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62"/>
                </a:p>
              </p:txBody>
            </p:sp>
            <p:pic>
              <p:nvPicPr>
                <p:cNvPr id="43" name="그래픽 73" descr="번개 표시 단색으로 채워진">
                  <a:extLst>
                    <a:ext uri="{FF2B5EF4-FFF2-40B4-BE49-F238E27FC236}">
                      <a16:creationId xmlns:a16="http://schemas.microsoft.com/office/drawing/2014/main" id="{529D97DE-F999-48BA-94F8-908E88299E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96DAC541-7B7A-43D3-8B79-37D633B846F1}">
                      <asvg:svgBlip xmlns:asvg="http://schemas.microsoft.com/office/drawing/2016/SVG/main" xmlns="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21858" y="1323602"/>
                  <a:ext cx="241434" cy="241434"/>
                </a:xfrm>
                <a:prstGeom prst="rect">
                  <a:avLst/>
                </a:prstGeom>
              </p:spPr>
            </p:pic>
          </p:grpSp>
          <p:grpSp>
            <p:nvGrpSpPr>
              <p:cNvPr id="35" name="그룹 34">
                <a:extLst>
                  <a:ext uri="{FF2B5EF4-FFF2-40B4-BE49-F238E27FC236}">
                    <a16:creationId xmlns:a16="http://schemas.microsoft.com/office/drawing/2014/main" id="{A8192D53-1606-44DD-9EE5-D249B4DE34FA}"/>
                  </a:ext>
                </a:extLst>
              </p:cNvPr>
              <p:cNvGrpSpPr/>
              <p:nvPr/>
            </p:nvGrpSpPr>
            <p:grpSpPr>
              <a:xfrm>
                <a:off x="6400800" y="4423185"/>
                <a:ext cx="271141" cy="271141"/>
                <a:chOff x="6400800" y="1623064"/>
                <a:chExt cx="271141" cy="271141"/>
              </a:xfrm>
            </p:grpSpPr>
            <p:sp>
              <p:nvSpPr>
                <p:cNvPr id="37" name="사각형: 둥근 모서리 67">
                  <a:extLst>
                    <a:ext uri="{FF2B5EF4-FFF2-40B4-BE49-F238E27FC236}">
                      <a16:creationId xmlns:a16="http://schemas.microsoft.com/office/drawing/2014/main" id="{006D30FF-DEB0-485B-B225-63C81B067564}"/>
                    </a:ext>
                  </a:extLst>
                </p:cNvPr>
                <p:cNvSpPr/>
                <p:nvPr/>
              </p:nvSpPr>
              <p:spPr>
                <a:xfrm>
                  <a:off x="6400800" y="1623064"/>
                  <a:ext cx="271141" cy="27114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62"/>
                </a:p>
              </p:txBody>
            </p:sp>
            <p:grpSp>
              <p:nvGrpSpPr>
                <p:cNvPr id="38" name="그룹 37">
                  <a:extLst>
                    <a:ext uri="{FF2B5EF4-FFF2-40B4-BE49-F238E27FC236}">
                      <a16:creationId xmlns:a16="http://schemas.microsoft.com/office/drawing/2014/main" id="{50529506-1D27-4BB5-A75C-FEA0628533EB}"/>
                    </a:ext>
                  </a:extLst>
                </p:cNvPr>
                <p:cNvGrpSpPr/>
                <p:nvPr/>
              </p:nvGrpSpPr>
              <p:grpSpPr>
                <a:xfrm rot="2454155">
                  <a:off x="6432020" y="1666635"/>
                  <a:ext cx="205550" cy="187474"/>
                  <a:chOff x="6732627" y="3959342"/>
                  <a:chExt cx="658131" cy="600254"/>
                </a:xfrm>
              </p:grpSpPr>
              <p:cxnSp>
                <p:nvCxnSpPr>
                  <p:cNvPr id="39" name="연결선: 구부러짐 69">
                    <a:extLst>
                      <a:ext uri="{FF2B5EF4-FFF2-40B4-BE49-F238E27FC236}">
                        <a16:creationId xmlns:a16="http://schemas.microsoft.com/office/drawing/2014/main" id="{AF89B45D-FA47-479B-A159-6BAC932E403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H="1">
                    <a:off x="6728015" y="4147235"/>
                    <a:ext cx="416973" cy="407749"/>
                  </a:xfrm>
                  <a:prstGeom prst="curvedConnector3">
                    <a:avLst/>
                  </a:prstGeom>
                  <a:ln w="15875">
                    <a:solidFill>
                      <a:schemeClr val="accent4">
                        <a:lumMod val="60000"/>
                        <a:lumOff val="40000"/>
                      </a:schemeClr>
                    </a:solidFill>
                    <a:tailEnd type="none"/>
                  </a:ln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연결선: 구부러짐 70">
                    <a:extLst>
                      <a:ext uri="{FF2B5EF4-FFF2-40B4-BE49-F238E27FC236}">
                        <a16:creationId xmlns:a16="http://schemas.microsoft.com/office/drawing/2014/main" id="{C8221F8B-19E0-47A9-B0B9-AC3FD52FEC6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H="1">
                    <a:off x="6856477" y="4047774"/>
                    <a:ext cx="416973" cy="407749"/>
                  </a:xfrm>
                  <a:prstGeom prst="curvedConnector3">
                    <a:avLst/>
                  </a:prstGeom>
                  <a:ln w="15875">
                    <a:solidFill>
                      <a:schemeClr val="accent4">
                        <a:lumMod val="60000"/>
                        <a:lumOff val="40000"/>
                      </a:schemeClr>
                    </a:solidFill>
                    <a:tailEnd type="none"/>
                  </a:ln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연결선: 구부러짐 71">
                    <a:extLst>
                      <a:ext uri="{FF2B5EF4-FFF2-40B4-BE49-F238E27FC236}">
                        <a16:creationId xmlns:a16="http://schemas.microsoft.com/office/drawing/2014/main" id="{38C9A71C-6A15-43F8-8915-9928AC89A61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6200000" flipH="1">
                    <a:off x="6978397" y="3963954"/>
                    <a:ext cx="416973" cy="407749"/>
                  </a:xfrm>
                  <a:prstGeom prst="curvedConnector3">
                    <a:avLst/>
                  </a:prstGeom>
                  <a:ln w="15875">
                    <a:solidFill>
                      <a:schemeClr val="accent4">
                        <a:lumMod val="60000"/>
                        <a:lumOff val="40000"/>
                      </a:schemeClr>
                    </a:solidFill>
                    <a:tailEnd type="none"/>
                  </a:ln>
                </p:spPr>
                <p:style>
                  <a:lnRef idx="3">
                    <a:schemeClr val="accent6"/>
                  </a:lnRef>
                  <a:fillRef idx="0">
                    <a:schemeClr val="accent6"/>
                  </a:fillRef>
                  <a:effectRef idx="2">
                    <a:schemeClr val="accent6"/>
                  </a:effectRef>
                  <a:fontRef idx="minor">
                    <a:schemeClr val="tx1"/>
                  </a:fontRef>
                </p:style>
              </p:cxnSp>
            </p:grpSp>
          </p:grpSp>
          <p:pic>
            <p:nvPicPr>
              <p:cNvPr id="36" name="그림 35">
                <a:extLst>
                  <a:ext uri="{FF2B5EF4-FFF2-40B4-BE49-F238E27FC236}">
                    <a16:creationId xmlns:a16="http://schemas.microsoft.com/office/drawing/2014/main" id="{801A2B55-3D6C-48A3-89B1-616480E608C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69537" t="19507" r="5498" b="12741"/>
              <a:stretch/>
            </p:blipFill>
            <p:spPr>
              <a:xfrm>
                <a:off x="8247948" y="4010047"/>
                <a:ext cx="1161614" cy="2105185"/>
              </a:xfrm>
              <a:prstGeom prst="rect">
                <a:avLst/>
              </a:prstGeom>
              <a:ln>
                <a:noFill/>
              </a:ln>
            </p:spPr>
          </p:pic>
        </p:grpSp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CF7E8CE1-C732-4477-A020-AFF8B540AD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673081" y="3705683"/>
              <a:ext cx="409954" cy="912316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7414402A-B24A-4D0C-8825-0AA5E5EF4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085337" y="3705683"/>
              <a:ext cx="409954" cy="912316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A50B4469-FD1A-4807-841E-6C8C56F121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664754" y="4582188"/>
              <a:ext cx="409954" cy="912316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3564C625-392B-4443-A4E3-CDC4BCE6A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5077010" y="4582188"/>
              <a:ext cx="409954" cy="912316"/>
            </a:xfrm>
            <a:prstGeom prst="rect">
              <a:avLst/>
            </a:prstGeom>
          </p:spPr>
        </p:pic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44F3B859-C2B7-42E1-A397-9DC87B3C90C7}"/>
              </a:ext>
            </a:extLst>
          </p:cNvPr>
          <p:cNvGrpSpPr/>
          <p:nvPr/>
        </p:nvGrpSpPr>
        <p:grpSpPr>
          <a:xfrm>
            <a:off x="9954198" y="1796880"/>
            <a:ext cx="1371028" cy="1374774"/>
            <a:chOff x="1120969" y="2164257"/>
            <a:chExt cx="1170998" cy="1160058"/>
          </a:xfrm>
        </p:grpSpPr>
        <p:sp>
          <p:nvSpPr>
            <p:cNvPr id="59" name="자유형: 도형 213">
              <a:extLst>
                <a:ext uri="{FF2B5EF4-FFF2-40B4-BE49-F238E27FC236}">
                  <a16:creationId xmlns:a16="http://schemas.microsoft.com/office/drawing/2014/main" id="{AC93140C-2123-429B-8E3C-3084C45548D7}"/>
                </a:ext>
              </a:extLst>
            </p:cNvPr>
            <p:cNvSpPr/>
            <p:nvPr/>
          </p:nvSpPr>
          <p:spPr>
            <a:xfrm>
              <a:off x="1361486" y="2171576"/>
              <a:ext cx="930481" cy="1152739"/>
            </a:xfrm>
            <a:custGeom>
              <a:avLst/>
              <a:gdLst>
                <a:gd name="connsiteX0" fmla="*/ 0 w 930481"/>
                <a:gd name="connsiteY0" fmla="*/ 1030318 h 1152739"/>
                <a:gd name="connsiteX1" fmla="*/ 381077 w 930481"/>
                <a:gd name="connsiteY1" fmla="*/ 1152051 h 1152739"/>
                <a:gd name="connsiteX2" fmla="*/ 929757 w 930481"/>
                <a:gd name="connsiteY2" fmla="*/ 548680 h 1152739"/>
                <a:gd name="connsiteX3" fmla="*/ 388134 w 930481"/>
                <a:gd name="connsiteY3" fmla="*/ 0 h 1152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0481" h="1152739">
                  <a:moveTo>
                    <a:pt x="0" y="1030318"/>
                  </a:moveTo>
                  <a:cubicBezTo>
                    <a:pt x="104090" y="1111474"/>
                    <a:pt x="238173" y="1159108"/>
                    <a:pt x="381077" y="1152051"/>
                  </a:cubicBezTo>
                  <a:cubicBezTo>
                    <a:pt x="698641" y="1137937"/>
                    <a:pt x="945635" y="868008"/>
                    <a:pt x="929757" y="548680"/>
                  </a:cubicBezTo>
                  <a:cubicBezTo>
                    <a:pt x="917407" y="250523"/>
                    <a:pt x="679234" y="15878"/>
                    <a:pt x="388134" y="0"/>
                  </a:cubicBezTo>
                </a:path>
              </a:pathLst>
            </a:custGeom>
            <a:noFill/>
            <a:ln w="7046" cap="rnd">
              <a:solidFill>
                <a:srgbClr val="273B6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214">
              <a:extLst>
                <a:ext uri="{FF2B5EF4-FFF2-40B4-BE49-F238E27FC236}">
                  <a16:creationId xmlns:a16="http://schemas.microsoft.com/office/drawing/2014/main" id="{B6A4D699-81F4-4188-9DB8-E5EC30D75E2A}"/>
                </a:ext>
              </a:extLst>
            </p:cNvPr>
            <p:cNvSpPr/>
            <p:nvPr/>
          </p:nvSpPr>
          <p:spPr>
            <a:xfrm>
              <a:off x="1120969" y="2164257"/>
              <a:ext cx="587624" cy="1001891"/>
            </a:xfrm>
            <a:custGeom>
              <a:avLst/>
              <a:gdLst>
                <a:gd name="connsiteX0" fmla="*/ 547496 w 587624"/>
                <a:gd name="connsiteY0" fmla="*/ 263 h 1001891"/>
                <a:gd name="connsiteX1" fmla="*/ 580 w 587624"/>
                <a:gd name="connsiteY1" fmla="*/ 603634 h 1001891"/>
                <a:gd name="connsiteX2" fmla="*/ 169947 w 587624"/>
                <a:gd name="connsiteY2" fmla="*/ 984711 h 1001891"/>
                <a:gd name="connsiteX3" fmla="*/ 212289 w 587624"/>
                <a:gd name="connsiteY3" fmla="*/ 998825 h 1001891"/>
                <a:gd name="connsiteX4" fmla="*/ 229932 w 587624"/>
                <a:gd name="connsiteY4" fmla="*/ 954719 h 1001891"/>
                <a:gd name="connsiteX5" fmla="*/ 214053 w 587624"/>
                <a:gd name="connsiteY5" fmla="*/ 938841 h 1001891"/>
                <a:gd name="connsiteX6" fmla="*/ 111727 w 587624"/>
                <a:gd name="connsiteY6" fmla="*/ 780059 h 1001891"/>
                <a:gd name="connsiteX7" fmla="*/ 395771 w 587624"/>
                <a:gd name="connsiteY7" fmla="*/ 99061 h 1001891"/>
                <a:gd name="connsiteX8" fmla="*/ 552788 w 587624"/>
                <a:gd name="connsiteY8" fmla="*/ 62011 h 1001891"/>
                <a:gd name="connsiteX9" fmla="*/ 586309 w 587624"/>
                <a:gd name="connsiteY9" fmla="*/ 23198 h 1001891"/>
                <a:gd name="connsiteX10" fmla="*/ 547496 w 587624"/>
                <a:gd name="connsiteY10" fmla="*/ 263 h 1001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7624" h="1001891">
                  <a:moveTo>
                    <a:pt x="547496" y="263"/>
                  </a:moveTo>
                  <a:cubicBezTo>
                    <a:pt x="231696" y="16141"/>
                    <a:pt x="-13534" y="286070"/>
                    <a:pt x="580" y="603634"/>
                  </a:cubicBezTo>
                  <a:cubicBezTo>
                    <a:pt x="7637" y="753595"/>
                    <a:pt x="71150" y="887678"/>
                    <a:pt x="169947" y="984711"/>
                  </a:cubicBezTo>
                  <a:cubicBezTo>
                    <a:pt x="184061" y="1000589"/>
                    <a:pt x="196411" y="1005882"/>
                    <a:pt x="212289" y="998825"/>
                  </a:cubicBezTo>
                  <a:cubicBezTo>
                    <a:pt x="229932" y="991768"/>
                    <a:pt x="238753" y="972361"/>
                    <a:pt x="229932" y="954719"/>
                  </a:cubicBezTo>
                  <a:cubicBezTo>
                    <a:pt x="226403" y="949426"/>
                    <a:pt x="221110" y="944133"/>
                    <a:pt x="214053" y="938841"/>
                  </a:cubicBezTo>
                  <a:cubicBezTo>
                    <a:pt x="171712" y="894735"/>
                    <a:pt x="136427" y="841807"/>
                    <a:pt x="111727" y="780059"/>
                  </a:cubicBezTo>
                  <a:cubicBezTo>
                    <a:pt x="2344" y="513658"/>
                    <a:pt x="129370" y="208444"/>
                    <a:pt x="395771" y="99061"/>
                  </a:cubicBezTo>
                  <a:cubicBezTo>
                    <a:pt x="446934" y="77890"/>
                    <a:pt x="499861" y="65540"/>
                    <a:pt x="552788" y="62011"/>
                  </a:cubicBezTo>
                  <a:cubicBezTo>
                    <a:pt x="581016" y="62011"/>
                    <a:pt x="591602" y="44369"/>
                    <a:pt x="586309" y="23198"/>
                  </a:cubicBezTo>
                  <a:cubicBezTo>
                    <a:pt x="586309" y="5556"/>
                    <a:pt x="570431" y="-1501"/>
                    <a:pt x="547496" y="263"/>
                  </a:cubicBezTo>
                  <a:close/>
                </a:path>
              </a:pathLst>
            </a:custGeom>
            <a:solidFill>
              <a:srgbClr val="273B66"/>
            </a:solidFill>
            <a:ln w="1761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67EC3F27-EE61-4FD8-95EA-A6BD4531ABAC}"/>
              </a:ext>
            </a:extLst>
          </p:cNvPr>
          <p:cNvGrpSpPr/>
          <p:nvPr/>
        </p:nvGrpSpPr>
        <p:grpSpPr>
          <a:xfrm>
            <a:off x="8182148" y="1789691"/>
            <a:ext cx="1502370" cy="1374774"/>
            <a:chOff x="1310722" y="3759251"/>
            <a:chExt cx="1077583" cy="974190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F4F565A6-3DB9-4553-8B80-BE8D322391EB}"/>
                </a:ext>
              </a:extLst>
            </p:cNvPr>
            <p:cNvGrpSpPr/>
            <p:nvPr/>
          </p:nvGrpSpPr>
          <p:grpSpPr>
            <a:xfrm>
              <a:off x="1310722" y="3759251"/>
              <a:ext cx="983377" cy="974190"/>
              <a:chOff x="1120969" y="2164257"/>
              <a:chExt cx="1170998" cy="1160058"/>
            </a:xfrm>
          </p:grpSpPr>
          <p:sp>
            <p:nvSpPr>
              <p:cNvPr id="67" name="자유형: 도형 221">
                <a:extLst>
                  <a:ext uri="{FF2B5EF4-FFF2-40B4-BE49-F238E27FC236}">
                    <a16:creationId xmlns:a16="http://schemas.microsoft.com/office/drawing/2014/main" id="{9E486102-DA9F-4867-B1DE-0B4C5D163C0D}"/>
                  </a:ext>
                </a:extLst>
              </p:cNvPr>
              <p:cNvSpPr/>
              <p:nvPr/>
            </p:nvSpPr>
            <p:spPr>
              <a:xfrm>
                <a:off x="1361486" y="2171576"/>
                <a:ext cx="930481" cy="1152739"/>
              </a:xfrm>
              <a:custGeom>
                <a:avLst/>
                <a:gdLst>
                  <a:gd name="connsiteX0" fmla="*/ 0 w 930481"/>
                  <a:gd name="connsiteY0" fmla="*/ 1030318 h 1152739"/>
                  <a:gd name="connsiteX1" fmla="*/ 381077 w 930481"/>
                  <a:gd name="connsiteY1" fmla="*/ 1152051 h 1152739"/>
                  <a:gd name="connsiteX2" fmla="*/ 929757 w 930481"/>
                  <a:gd name="connsiteY2" fmla="*/ 548680 h 1152739"/>
                  <a:gd name="connsiteX3" fmla="*/ 388134 w 930481"/>
                  <a:gd name="connsiteY3" fmla="*/ 0 h 1152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30481" h="1152739">
                    <a:moveTo>
                      <a:pt x="0" y="1030318"/>
                    </a:moveTo>
                    <a:cubicBezTo>
                      <a:pt x="104090" y="1111474"/>
                      <a:pt x="238173" y="1159108"/>
                      <a:pt x="381077" y="1152051"/>
                    </a:cubicBezTo>
                    <a:cubicBezTo>
                      <a:pt x="698641" y="1137937"/>
                      <a:pt x="945635" y="868008"/>
                      <a:pt x="929757" y="548680"/>
                    </a:cubicBezTo>
                    <a:cubicBezTo>
                      <a:pt x="917407" y="250523"/>
                      <a:pt x="679234" y="15878"/>
                      <a:pt x="388134" y="0"/>
                    </a:cubicBezTo>
                  </a:path>
                </a:pathLst>
              </a:custGeom>
              <a:noFill/>
              <a:ln w="7046" cap="rnd">
                <a:solidFill>
                  <a:srgbClr val="273B66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8" name="자유형: 도형 222">
                <a:extLst>
                  <a:ext uri="{FF2B5EF4-FFF2-40B4-BE49-F238E27FC236}">
                    <a16:creationId xmlns:a16="http://schemas.microsoft.com/office/drawing/2014/main" id="{36949C0E-4349-4503-A74F-D9C06D24DC17}"/>
                  </a:ext>
                </a:extLst>
              </p:cNvPr>
              <p:cNvSpPr/>
              <p:nvPr/>
            </p:nvSpPr>
            <p:spPr>
              <a:xfrm>
                <a:off x="1120969" y="2164257"/>
                <a:ext cx="587624" cy="1001891"/>
              </a:xfrm>
              <a:custGeom>
                <a:avLst/>
                <a:gdLst>
                  <a:gd name="connsiteX0" fmla="*/ 547496 w 587624"/>
                  <a:gd name="connsiteY0" fmla="*/ 263 h 1001891"/>
                  <a:gd name="connsiteX1" fmla="*/ 580 w 587624"/>
                  <a:gd name="connsiteY1" fmla="*/ 603634 h 1001891"/>
                  <a:gd name="connsiteX2" fmla="*/ 169947 w 587624"/>
                  <a:gd name="connsiteY2" fmla="*/ 984711 h 1001891"/>
                  <a:gd name="connsiteX3" fmla="*/ 212289 w 587624"/>
                  <a:gd name="connsiteY3" fmla="*/ 998825 h 1001891"/>
                  <a:gd name="connsiteX4" fmla="*/ 229932 w 587624"/>
                  <a:gd name="connsiteY4" fmla="*/ 954719 h 1001891"/>
                  <a:gd name="connsiteX5" fmla="*/ 214053 w 587624"/>
                  <a:gd name="connsiteY5" fmla="*/ 938841 h 1001891"/>
                  <a:gd name="connsiteX6" fmla="*/ 111727 w 587624"/>
                  <a:gd name="connsiteY6" fmla="*/ 780059 h 1001891"/>
                  <a:gd name="connsiteX7" fmla="*/ 395771 w 587624"/>
                  <a:gd name="connsiteY7" fmla="*/ 99061 h 1001891"/>
                  <a:gd name="connsiteX8" fmla="*/ 552788 w 587624"/>
                  <a:gd name="connsiteY8" fmla="*/ 62011 h 1001891"/>
                  <a:gd name="connsiteX9" fmla="*/ 586309 w 587624"/>
                  <a:gd name="connsiteY9" fmla="*/ 23198 h 1001891"/>
                  <a:gd name="connsiteX10" fmla="*/ 547496 w 587624"/>
                  <a:gd name="connsiteY10" fmla="*/ 263 h 10018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87624" h="1001891">
                    <a:moveTo>
                      <a:pt x="547496" y="263"/>
                    </a:moveTo>
                    <a:cubicBezTo>
                      <a:pt x="231696" y="16141"/>
                      <a:pt x="-13534" y="286070"/>
                      <a:pt x="580" y="603634"/>
                    </a:cubicBezTo>
                    <a:cubicBezTo>
                      <a:pt x="7637" y="753595"/>
                      <a:pt x="71150" y="887678"/>
                      <a:pt x="169947" y="984711"/>
                    </a:cubicBezTo>
                    <a:cubicBezTo>
                      <a:pt x="184061" y="1000589"/>
                      <a:pt x="196411" y="1005882"/>
                      <a:pt x="212289" y="998825"/>
                    </a:cubicBezTo>
                    <a:cubicBezTo>
                      <a:pt x="229932" y="991768"/>
                      <a:pt x="238753" y="972361"/>
                      <a:pt x="229932" y="954719"/>
                    </a:cubicBezTo>
                    <a:cubicBezTo>
                      <a:pt x="226403" y="949426"/>
                      <a:pt x="221110" y="944133"/>
                      <a:pt x="214053" y="938841"/>
                    </a:cubicBezTo>
                    <a:cubicBezTo>
                      <a:pt x="171712" y="894735"/>
                      <a:pt x="136427" y="841807"/>
                      <a:pt x="111727" y="780059"/>
                    </a:cubicBezTo>
                    <a:cubicBezTo>
                      <a:pt x="2344" y="513658"/>
                      <a:pt x="129370" y="208444"/>
                      <a:pt x="395771" y="99061"/>
                    </a:cubicBezTo>
                    <a:cubicBezTo>
                      <a:pt x="446934" y="77890"/>
                      <a:pt x="499861" y="65540"/>
                      <a:pt x="552788" y="62011"/>
                    </a:cubicBezTo>
                    <a:cubicBezTo>
                      <a:pt x="581016" y="62011"/>
                      <a:pt x="591602" y="44369"/>
                      <a:pt x="586309" y="23198"/>
                    </a:cubicBezTo>
                    <a:cubicBezTo>
                      <a:pt x="586309" y="5556"/>
                      <a:pt x="570431" y="-1501"/>
                      <a:pt x="547496" y="263"/>
                    </a:cubicBezTo>
                    <a:close/>
                  </a:path>
                </a:pathLst>
              </a:custGeom>
              <a:solidFill>
                <a:srgbClr val="273B66"/>
              </a:solidFill>
              <a:ln w="1761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63" name="자유형: 도형 217">
              <a:extLst>
                <a:ext uri="{FF2B5EF4-FFF2-40B4-BE49-F238E27FC236}">
                  <a16:creationId xmlns:a16="http://schemas.microsoft.com/office/drawing/2014/main" id="{2B4019DE-A2CD-4BC7-9E34-03A5F7552B90}"/>
                </a:ext>
              </a:extLst>
            </p:cNvPr>
            <p:cNvSpPr/>
            <p:nvPr/>
          </p:nvSpPr>
          <p:spPr>
            <a:xfrm>
              <a:off x="1371947" y="3806846"/>
              <a:ext cx="1016358" cy="877090"/>
            </a:xfrm>
            <a:custGeom>
              <a:avLst/>
              <a:gdLst>
                <a:gd name="connsiteX0" fmla="*/ 522216 w 1210272"/>
                <a:gd name="connsiteY0" fmla="*/ 0 h 1044432"/>
                <a:gd name="connsiteX1" fmla="*/ 1033823 w 1210272"/>
                <a:gd name="connsiteY1" fmla="*/ 416971 h 1044432"/>
                <a:gd name="connsiteX2" fmla="*/ 1034281 w 1210272"/>
                <a:gd name="connsiteY2" fmla="*/ 421517 h 1044432"/>
                <a:gd name="connsiteX3" fmla="*/ 1210272 w 1210272"/>
                <a:gd name="connsiteY3" fmla="*/ 525745 h 1044432"/>
                <a:gd name="connsiteX4" fmla="*/ 1034074 w 1210272"/>
                <a:gd name="connsiteY4" fmla="*/ 624963 h 1044432"/>
                <a:gd name="connsiteX5" fmla="*/ 1033823 w 1210272"/>
                <a:gd name="connsiteY5" fmla="*/ 627461 h 1044432"/>
                <a:gd name="connsiteX6" fmla="*/ 522216 w 1210272"/>
                <a:gd name="connsiteY6" fmla="*/ 1044432 h 1044432"/>
                <a:gd name="connsiteX7" fmla="*/ 0 w 1210272"/>
                <a:gd name="connsiteY7" fmla="*/ 522216 h 1044432"/>
                <a:gd name="connsiteX8" fmla="*/ 522216 w 1210272"/>
                <a:gd name="connsiteY8" fmla="*/ 0 h 1044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10272" h="1044432">
                  <a:moveTo>
                    <a:pt x="522216" y="0"/>
                  </a:moveTo>
                  <a:cubicBezTo>
                    <a:pt x="774576" y="0"/>
                    <a:pt x="985128" y="179006"/>
                    <a:pt x="1033823" y="416971"/>
                  </a:cubicBezTo>
                  <a:lnTo>
                    <a:pt x="1034281" y="421517"/>
                  </a:lnTo>
                  <a:lnTo>
                    <a:pt x="1210272" y="525745"/>
                  </a:lnTo>
                  <a:lnTo>
                    <a:pt x="1034074" y="624963"/>
                  </a:lnTo>
                  <a:lnTo>
                    <a:pt x="1033823" y="627461"/>
                  </a:lnTo>
                  <a:cubicBezTo>
                    <a:pt x="985128" y="865426"/>
                    <a:pt x="774576" y="1044432"/>
                    <a:pt x="522216" y="1044432"/>
                  </a:cubicBezTo>
                  <a:cubicBezTo>
                    <a:pt x="233804" y="1044432"/>
                    <a:pt x="0" y="810628"/>
                    <a:pt x="0" y="522216"/>
                  </a:cubicBezTo>
                  <a:cubicBezTo>
                    <a:pt x="0" y="233804"/>
                    <a:pt x="233804" y="0"/>
                    <a:pt x="522216" y="0"/>
                  </a:cubicBezTo>
                  <a:close/>
                </a:path>
              </a:pathLst>
            </a:custGeom>
            <a:solidFill>
              <a:srgbClr val="FFFFFF"/>
            </a:solidFill>
            <a:ln w="17615" cap="flat">
              <a:noFill/>
              <a:prstDash val="solid"/>
              <a:miter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ko-KR" altLang="en-US"/>
            </a:p>
          </p:txBody>
        </p: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1361A590-6F22-419C-B179-1D1407176BEB}"/>
                </a:ext>
              </a:extLst>
            </p:cNvPr>
            <p:cNvGrpSpPr/>
            <p:nvPr/>
          </p:nvGrpSpPr>
          <p:grpSpPr>
            <a:xfrm>
              <a:off x="1420088" y="3907702"/>
              <a:ext cx="780247" cy="663251"/>
              <a:chOff x="927991" y="3567635"/>
              <a:chExt cx="721164" cy="613030"/>
            </a:xfrm>
          </p:grpSpPr>
          <p:pic>
            <p:nvPicPr>
              <p:cNvPr id="65" name="그림 64">
                <a:extLst>
                  <a:ext uri="{FF2B5EF4-FFF2-40B4-BE49-F238E27FC236}">
                    <a16:creationId xmlns:a16="http://schemas.microsoft.com/office/drawing/2014/main" id="{8F17F7C4-A2CB-4667-AC90-BEF65BA499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27991" y="3605802"/>
                <a:ext cx="721164" cy="574863"/>
              </a:xfrm>
              <a:prstGeom prst="rect">
                <a:avLst/>
              </a:prstGeom>
            </p:spPr>
          </p:pic>
          <p:sp>
            <p:nvSpPr>
              <p:cNvPr id="66" name="오른쪽 화살표 148">
                <a:extLst>
                  <a:ext uri="{FF2B5EF4-FFF2-40B4-BE49-F238E27FC236}">
                    <a16:creationId xmlns:a16="http://schemas.microsoft.com/office/drawing/2014/main" id="{38B34632-C939-4AFE-8F20-C4B2EDFB725E}"/>
                  </a:ext>
                </a:extLst>
              </p:cNvPr>
              <p:cNvSpPr/>
              <p:nvPr/>
            </p:nvSpPr>
            <p:spPr>
              <a:xfrm rot="5400000">
                <a:off x="1414661" y="3597764"/>
                <a:ext cx="220594" cy="160336"/>
              </a:xfrm>
              <a:prstGeom prst="rightArrow">
                <a:avLst/>
              </a:prstGeom>
              <a:gradFill>
                <a:gsLst>
                  <a:gs pos="0">
                    <a:srgbClr val="F7FAFD">
                      <a:alpha val="0"/>
                    </a:srgbClr>
                  </a:gs>
                  <a:gs pos="50000">
                    <a:srgbClr val="E75761"/>
                  </a:gs>
                  <a:gs pos="100000">
                    <a:srgbClr val="C00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pic>
        <p:nvPicPr>
          <p:cNvPr id="69" name="그림 68">
            <a:extLst>
              <a:ext uri="{FF2B5EF4-FFF2-40B4-BE49-F238E27FC236}">
                <a16:creationId xmlns:a16="http://schemas.microsoft.com/office/drawing/2014/main" id="{879DB3B7-C987-4646-B082-3595356B872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9182" t="19733" r="17121" b="20051"/>
          <a:stretch>
            <a:fillRect/>
          </a:stretch>
        </p:blipFill>
        <p:spPr>
          <a:xfrm>
            <a:off x="9989801" y="1864438"/>
            <a:ext cx="1434280" cy="1237746"/>
          </a:xfrm>
          <a:custGeom>
            <a:avLst/>
            <a:gdLst>
              <a:gd name="connsiteX0" fmla="*/ 522216 w 1202342"/>
              <a:gd name="connsiteY0" fmla="*/ 0 h 1044432"/>
              <a:gd name="connsiteX1" fmla="*/ 1033823 w 1202342"/>
              <a:gd name="connsiteY1" fmla="*/ 416971 h 1044432"/>
              <a:gd name="connsiteX2" fmla="*/ 1034281 w 1202342"/>
              <a:gd name="connsiteY2" fmla="*/ 421517 h 1044432"/>
              <a:gd name="connsiteX3" fmla="*/ 1202342 w 1202342"/>
              <a:gd name="connsiteY3" fmla="*/ 521049 h 1044432"/>
              <a:gd name="connsiteX4" fmla="*/ 1202342 w 1202342"/>
              <a:gd name="connsiteY4" fmla="*/ 530211 h 1044432"/>
              <a:gd name="connsiteX5" fmla="*/ 1034074 w 1202342"/>
              <a:gd name="connsiteY5" fmla="*/ 624963 h 1044432"/>
              <a:gd name="connsiteX6" fmla="*/ 1033823 w 1202342"/>
              <a:gd name="connsiteY6" fmla="*/ 627461 h 1044432"/>
              <a:gd name="connsiteX7" fmla="*/ 522216 w 1202342"/>
              <a:gd name="connsiteY7" fmla="*/ 1044432 h 1044432"/>
              <a:gd name="connsiteX8" fmla="*/ 0 w 1202342"/>
              <a:gd name="connsiteY8" fmla="*/ 522216 h 1044432"/>
              <a:gd name="connsiteX9" fmla="*/ 522216 w 1202342"/>
              <a:gd name="connsiteY9" fmla="*/ 0 h 1044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2342" h="1044432">
                <a:moveTo>
                  <a:pt x="522216" y="0"/>
                </a:moveTo>
                <a:cubicBezTo>
                  <a:pt x="774576" y="0"/>
                  <a:pt x="985128" y="179006"/>
                  <a:pt x="1033823" y="416971"/>
                </a:cubicBezTo>
                <a:lnTo>
                  <a:pt x="1034281" y="421517"/>
                </a:lnTo>
                <a:lnTo>
                  <a:pt x="1202342" y="521049"/>
                </a:lnTo>
                <a:lnTo>
                  <a:pt x="1202342" y="530211"/>
                </a:lnTo>
                <a:lnTo>
                  <a:pt x="1034074" y="624963"/>
                </a:lnTo>
                <a:lnTo>
                  <a:pt x="1033823" y="627461"/>
                </a:lnTo>
                <a:cubicBezTo>
                  <a:pt x="985128" y="865426"/>
                  <a:pt x="774576" y="1044432"/>
                  <a:pt x="522216" y="1044432"/>
                </a:cubicBezTo>
                <a:cubicBezTo>
                  <a:pt x="233804" y="1044432"/>
                  <a:pt x="0" y="810628"/>
                  <a:pt x="0" y="522216"/>
                </a:cubicBezTo>
                <a:cubicBezTo>
                  <a:pt x="0" y="233804"/>
                  <a:pt x="233804" y="0"/>
                  <a:pt x="522216" y="0"/>
                </a:cubicBezTo>
                <a:close/>
              </a:path>
            </a:pathLst>
          </a:custGeom>
          <a:solidFill>
            <a:srgbClr val="FFFFFF"/>
          </a:solidFill>
          <a:ln w="17615" cap="flat">
            <a:noFill/>
            <a:prstDash val="solid"/>
            <a:miter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551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개발 현황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3470770" cy="344784"/>
            <a:chOff x="947738" y="984285"/>
            <a:chExt cx="3470770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3097002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국가별 주요 </a:t>
              </a:r>
              <a:r>
                <a:rPr lang="en-US" altLang="ko-KR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개발 현황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497" y="1196269"/>
            <a:ext cx="8664376" cy="52713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821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개발 현황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4413335" cy="852616"/>
            <a:chOff x="947738" y="984285"/>
            <a:chExt cx="4413335" cy="85261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4039567" cy="84638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lvl="0">
                <a:spcBef>
                  <a:spcPct val="50000"/>
                </a:spcBef>
                <a:defRPr/>
              </a:pP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주요 </a:t>
              </a:r>
              <a:r>
                <a:rPr lang="en-US" altLang="ko-KR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노형 별 개발 계획 및 현황</a:t>
              </a:r>
            </a:p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4838700" y="6496177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530" y="1216920"/>
            <a:ext cx="7598940" cy="518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1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개발 현황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2906513" cy="344784"/>
            <a:chOff x="947738" y="984285"/>
            <a:chExt cx="2906513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2532745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국내의 </a:t>
              </a:r>
              <a:r>
                <a:rPr lang="en-US" altLang="ko-KR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</a:t>
              </a: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개발 현황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506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SMART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한국원자력연구원 개발 주도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표준설계 인허가 진행 중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(2024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기준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단일모듈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107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MWe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안전계통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BANDI-60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한전기술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주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개발 주도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해양 원전 목표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개념설계 단계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단일모듈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60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Mwe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피동형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안전계통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2551" y="1196268"/>
            <a:ext cx="2219575" cy="449818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4373" y="2146614"/>
            <a:ext cx="2875627" cy="329876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02551" y="5886336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SMART </a:t>
            </a:r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노형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44190" y="5891371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BANDI-60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393125" y="6277226"/>
            <a:ext cx="4703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i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-SMR </a:t>
            </a:r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모듈 및 발전소 배치도 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8611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pPr algn="l"/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혁신형 </a:t>
            </a:r>
            <a:r>
              <a:rPr lang="en-US" altLang="ko-KR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 smtClean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개발 현황</a:t>
            </a:r>
            <a:endParaRPr lang="ko-KR" altLang="en-US" sz="3200" kern="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 ExtraBold" panose="020B0600000101010101" pitchFamily="50" charset="-127"/>
              <a:ea typeface="나눔스퀘어 ExtraBold" panose="020B0600000101010101" pitchFamily="50" charset="-127"/>
              <a:cs typeface="Arial" panose="020B0604020202020204" pitchFamily="34" charset="0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2908116" cy="344784"/>
            <a:chOff x="947738" y="984285"/>
            <a:chExt cx="2908116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2534348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혁신형 </a:t>
              </a:r>
              <a:r>
                <a:rPr lang="en-US" altLang="ko-KR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SMR (</a:t>
              </a:r>
              <a:r>
                <a:rPr lang="en-US" altLang="ko-KR" sz="2200" b="1" kern="0" spc="-50" dirty="0" err="1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i</a:t>
              </a:r>
              <a:r>
                <a:rPr lang="en-US" altLang="ko-KR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-SMR)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5066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대단위 정부 과제를 통한 표준설계 진행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2023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 부터 약 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4,000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억 규모의 정부과제 진행 중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2028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 표준설계 인허가 취득 목표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2030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년대 상업운전 목표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설계 특징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일체형 원자로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무붕산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노심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IV-CRDM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등 혁신 기술 도입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개별 모듈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원자로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당 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170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Mwe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전기 출력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4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개 모듈 통합 설치 및 운전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완전 피동형안전계통설계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철제격납용기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안전급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전원 불필요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en-US" altLang="ko-KR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72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시간 동안 </a:t>
            </a:r>
            <a:r>
              <a:rPr lang="ko-KR" altLang="en-US" sz="1600" dirty="0" err="1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운전원</a:t>
            </a:r>
            <a:r>
              <a:rPr lang="ko-KR" altLang="en-US" sz="1600" dirty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조치 불필요</a:t>
            </a: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742950" lvl="1" indent="-28575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endParaRPr lang="en-US" altLang="ko-KR" sz="1600" dirty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rcRect l="5920" t="1891" r="7110" b="1758"/>
          <a:stretch/>
        </p:blipFill>
        <p:spPr>
          <a:xfrm>
            <a:off x="5687560" y="1007401"/>
            <a:ext cx="1665740" cy="527644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5509" y="2629310"/>
            <a:ext cx="4253591" cy="239550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859850" y="6412202"/>
            <a:ext cx="4703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i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-SMR </a:t>
            </a:r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모듈 및 발전소 배치도 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IAEA SMR Booklet (2022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))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/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1208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49626" y="117470"/>
            <a:ext cx="7034213" cy="558223"/>
          </a:xfrm>
        </p:spPr>
        <p:txBody>
          <a:bodyPr>
            <a:normAutofit/>
          </a:bodyPr>
          <a:lstStyle/>
          <a:p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혁신형 </a:t>
            </a:r>
            <a:r>
              <a:rPr lang="en-US" altLang="ko-KR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SMR</a:t>
            </a:r>
            <a:r>
              <a:rPr lang="ko-KR" altLang="en-US" sz="3200" kern="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rPr>
              <a:t> 개발 현황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AAAB43B-3935-492C-A571-4D1DF04AD24A}"/>
              </a:ext>
            </a:extLst>
          </p:cNvPr>
          <p:cNvGrpSpPr/>
          <p:nvPr/>
        </p:nvGrpSpPr>
        <p:grpSpPr>
          <a:xfrm>
            <a:off x="310010" y="851484"/>
            <a:ext cx="2124247" cy="344784"/>
            <a:chOff x="947738" y="984285"/>
            <a:chExt cx="2124247" cy="3447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4E8B7F-CF8C-4515-B596-A7CA6A2F4D58}"/>
                </a:ext>
              </a:extLst>
            </p:cNvPr>
            <p:cNvSpPr txBox="1"/>
            <p:nvPr/>
          </p:nvSpPr>
          <p:spPr>
            <a:xfrm>
              <a:off x="1321506" y="990515"/>
              <a:ext cx="1750479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200" b="1" kern="0" spc="-50" dirty="0" smtClean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  <a:cs typeface="Arial" panose="020B0604020202020204" pitchFamily="34" charset="0"/>
                </a:rPr>
                <a:t>피동형안전계통</a:t>
              </a:r>
              <a:endParaRPr lang="ko-KR" altLang="en-US" sz="2200" b="1" kern="0" spc="-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Arial" panose="020B0604020202020204" pitchFamily="34" charset="0"/>
              </a:endParaRPr>
            </a:p>
          </p:txBody>
        </p: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95CFC6C-BFB8-4A44-89F8-B3294BDA18CB}"/>
                </a:ext>
              </a:extLst>
            </p:cNvPr>
            <p:cNvGrpSpPr/>
            <p:nvPr/>
          </p:nvGrpSpPr>
          <p:grpSpPr>
            <a:xfrm>
              <a:off x="947738" y="984285"/>
              <a:ext cx="263494" cy="313496"/>
              <a:chOff x="5438774" y="1278489"/>
              <a:chExt cx="716727" cy="852735"/>
            </a:xfrm>
          </p:grpSpPr>
          <p:sp>
            <p:nvSpPr>
              <p:cNvPr id="17" name="다이아몬드 16">
                <a:extLst>
                  <a:ext uri="{FF2B5EF4-FFF2-40B4-BE49-F238E27FC236}">
                    <a16:creationId xmlns:a16="http://schemas.microsoft.com/office/drawing/2014/main" id="{2815CEF3-37D5-42A7-A4CB-A8136A49F86F}"/>
                  </a:ext>
                </a:extLst>
              </p:cNvPr>
              <p:cNvSpPr/>
              <p:nvPr/>
            </p:nvSpPr>
            <p:spPr>
              <a:xfrm>
                <a:off x="5438777" y="1278489"/>
                <a:ext cx="716724" cy="424106"/>
              </a:xfrm>
              <a:prstGeom prst="diamond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8" name="평행 사변형 17">
                <a:extLst>
                  <a:ext uri="{FF2B5EF4-FFF2-40B4-BE49-F238E27FC236}">
                    <a16:creationId xmlns:a16="http://schemas.microsoft.com/office/drawing/2014/main" id="{C06065D5-4F31-4BE4-B12E-BD7C3CE7EE6F}"/>
                  </a:ext>
                </a:extLst>
              </p:cNvPr>
              <p:cNvSpPr/>
              <p:nvPr/>
            </p:nvSpPr>
            <p:spPr>
              <a:xfrm rot="5400000">
                <a:off x="5299410" y="1629906"/>
                <a:ext cx="640677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  <p:sp>
            <p:nvSpPr>
              <p:cNvPr id="19" name="평행 사변형 18">
                <a:extLst>
                  <a:ext uri="{FF2B5EF4-FFF2-40B4-BE49-F238E27FC236}">
                    <a16:creationId xmlns:a16="http://schemas.microsoft.com/office/drawing/2014/main" id="{DE5084C3-BAF7-4458-95EF-0746BB527D98}"/>
                  </a:ext>
                </a:extLst>
              </p:cNvPr>
              <p:cNvSpPr/>
              <p:nvPr/>
            </p:nvSpPr>
            <p:spPr>
              <a:xfrm rot="16200000" flipH="1">
                <a:off x="5654186" y="1629910"/>
                <a:ext cx="640678" cy="361949"/>
              </a:xfrm>
              <a:prstGeom prst="parallelogram">
                <a:avLst>
                  <a:gd name="adj" fmla="val 57895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200" b="1"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</p:grpSp>
      <p:sp>
        <p:nvSpPr>
          <p:cNvPr id="13" name="직사각형 12"/>
          <p:cNvSpPr/>
          <p:nvPr/>
        </p:nvSpPr>
        <p:spPr>
          <a:xfrm>
            <a:off x="310010" y="1188102"/>
            <a:ext cx="10177570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고장 시 안전 기능 수행 밸브 설계 적용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피동비상노심냉각계통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(Passive Emergency Core Cooling System)</a:t>
            </a: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비상감압밸브 및 비상재순환밸브로 구성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사고시 원자로 냉각재의 자연순환 유로 구성으로 노심 냉각 기능 수행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피동보조급수계통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(Passive Aux. </a:t>
            </a:r>
            <a:r>
              <a:rPr lang="en-US" altLang="ko-KR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Feedwater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System)</a:t>
            </a: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열교환기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비상냉각탱크 내 존재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및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격리밸브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,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비상냉각탱크로 구성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중력에 의한 계통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구동력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확보로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열교환기를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통한 노심 냉각 기능 수행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l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피동격납냉각계통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(Passive Containment Cooling System)</a:t>
            </a: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열교환기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격납용기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내 존재</a:t>
            </a:r>
            <a:r>
              <a:rPr lang="en-US" altLang="ko-KR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), 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비상냉각탱크로 구성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marL="800100" lvl="1" indent="-342900" eaLnBrk="0" hangingPunct="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격납용기</a:t>
            </a:r>
            <a:r>
              <a:rPr lang="ko-KR" altLang="en-US" sz="1600" dirty="0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감압 및 </a:t>
            </a:r>
            <a:r>
              <a:rPr lang="ko-KR" altLang="en-US" sz="1600" dirty="0" err="1" smtClean="0">
                <a:solidFill>
                  <a:srgbClr val="1F3763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열제거</a:t>
            </a:r>
            <a:endParaRPr lang="en-US" altLang="ko-KR" sz="1600" dirty="0" smtClean="0">
              <a:solidFill>
                <a:srgbClr val="1F3763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658225" y="6200902"/>
            <a:ext cx="2514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출처</a:t>
            </a:r>
            <a:r>
              <a:rPr lang="en-US" altLang="ko-KR" sz="1200" dirty="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2023 </a:t>
            </a:r>
            <a:r>
              <a:rPr lang="ko-KR" altLang="en-US" sz="1200" dirty="0" err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원자력안전규제정보회의</a:t>
            </a:r>
            <a:endParaRPr lang="ko-KR" altLang="en-US" sz="120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063" y="1047210"/>
            <a:ext cx="4162862" cy="4865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08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639</Words>
  <Application>Microsoft Office PowerPoint</Application>
  <PresentationFormat>와이드스크린</PresentationFormat>
  <Paragraphs>133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KoPub돋움체 Light</vt:lpstr>
      <vt:lpstr>Arial</vt:lpstr>
      <vt:lpstr>HY헤드라인M</vt:lpstr>
      <vt:lpstr>Times New Roman</vt:lpstr>
      <vt:lpstr>Wingdings</vt:lpstr>
      <vt:lpstr>나눔스퀘어</vt:lpstr>
      <vt:lpstr>나눔스퀘어 Bold</vt:lpstr>
      <vt:lpstr>나눔스퀘어 ExtraBold</vt:lpstr>
      <vt:lpstr>맑은 고딕</vt:lpstr>
      <vt:lpstr>Office 테마</vt:lpstr>
      <vt:lpstr>PowerPoint 프레젠테이션</vt:lpstr>
      <vt:lpstr>SMR 개요</vt:lpstr>
      <vt:lpstr>SMR 개요</vt:lpstr>
      <vt:lpstr>SMR 개요</vt:lpstr>
      <vt:lpstr>SMR 개요</vt:lpstr>
      <vt:lpstr>SMR 개요</vt:lpstr>
      <vt:lpstr>SMR 개발 현황</vt:lpstr>
      <vt:lpstr>SMR 개발 현황</vt:lpstr>
      <vt:lpstr>SMR 개발 현황</vt:lpstr>
      <vt:lpstr>혁신형 SMR 개발 현황</vt:lpstr>
      <vt:lpstr>혁신형 SMR 개발 현황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핵분열 원자력발전소</dc:title>
  <dc:creator>Windows 사용자</dc:creator>
  <cp:lastModifiedBy>Windows 사용자</cp:lastModifiedBy>
  <cp:revision>54</cp:revision>
  <cp:lastPrinted>2023-01-18T07:18:43Z</cp:lastPrinted>
  <dcterms:created xsi:type="dcterms:W3CDTF">2023-01-17T08:36:54Z</dcterms:created>
  <dcterms:modified xsi:type="dcterms:W3CDTF">2024-08-16T04:36:36Z</dcterms:modified>
</cp:coreProperties>
</file>