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embedTrueTypeFonts="1">
  <p:sldMasterIdLst>
    <p:sldMasterId id="2147483648" r:id="rId1"/>
  </p:sldMasterIdLst>
  <p:notesMasterIdLst>
    <p:notesMasterId r:id="rId5"/>
  </p:notesMasterIdLst>
  <p:handoutMasterIdLst>
    <p:handoutMasterId r:id="rId6"/>
  </p:handoutMasterIdLst>
  <p:sldIdLst>
    <p:sldId id="393" r:id="rId2"/>
    <p:sldId id="295" r:id="rId3"/>
    <p:sldId id="394" r:id="rId4"/>
  </p:sldIdLst>
  <p:sldSz cx="12192000" cy="6858000"/>
  <p:notesSz cx="6807200" cy="9939338"/>
  <p:embeddedFontLst>
    <p:embeddedFont>
      <p:font typeface="KoPub돋움체 Bold" panose="00000800000000000000" pitchFamily="2" charset="-127"/>
      <p:bold r:id="rId7"/>
    </p:embeddedFont>
    <p:embeddedFont>
      <p:font typeface="맑은 고딕" panose="020B0503020000020004" pitchFamily="50" charset="-127"/>
      <p:regular r:id="rId8"/>
      <p:bold r:id="rId9"/>
    </p:embeddedFont>
  </p:embeddedFontLst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37" userDrawn="1">
          <p15:clr>
            <a:srgbClr val="A4A3A4"/>
          </p15:clr>
        </p15:guide>
        <p15:guide id="2" orient="horz" pos="1729" userDrawn="1">
          <p15:clr>
            <a:srgbClr val="A4A3A4"/>
          </p15:clr>
        </p15:guide>
        <p15:guide id="3" pos="234" userDrawn="1">
          <p15:clr>
            <a:srgbClr val="A4A3A4"/>
          </p15:clr>
        </p15:guide>
        <p15:guide id="4" pos="39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D97A1"/>
    <a:srgbClr val="003F97"/>
    <a:srgbClr val="004097"/>
    <a:srgbClr val="F8F200"/>
    <a:srgbClr val="767171"/>
    <a:srgbClr val="5B9BD5"/>
    <a:srgbClr val="C00000"/>
    <a:srgbClr val="32ADCA"/>
    <a:srgbClr val="ED7D31"/>
    <a:srgbClr val="8497B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435" autoAdjust="0"/>
    <p:restoredTop sz="96353" autoAdjust="0"/>
  </p:normalViewPr>
  <p:slideViewPr>
    <p:cSldViewPr snapToGrid="0">
      <p:cViewPr varScale="1">
        <p:scale>
          <a:sx n="111" d="100"/>
          <a:sy n="111" d="100"/>
        </p:scale>
        <p:origin x="738" y="120"/>
      </p:cViewPr>
      <p:guideLst>
        <p:guide orient="horz" pos="2137"/>
        <p:guide orient="horz" pos="1729"/>
        <p:guide pos="234"/>
        <p:guide pos="3940"/>
      </p:guideLst>
    </p:cSldViewPr>
  </p:slideViewPr>
  <p:outlineViewPr>
    <p:cViewPr>
      <p:scale>
        <a:sx n="50" d="100"/>
        <a:sy n="50" d="100"/>
      </p:scale>
      <p:origin x="0" y="-4416"/>
    </p:cViewPr>
  </p:outlin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0" d="100"/>
          <a:sy n="80" d="100"/>
        </p:scale>
        <p:origin x="4014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2.fntdata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font" Target="fonts/font1.fntdata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handoutMaster" Target="handoutMasters/handoutMaster1.xml"/><Relationship Id="rId11" Type="http://schemas.openxmlformats.org/officeDocument/2006/relationships/viewProps" Target="viewProps.xml"/><Relationship Id="rId5" Type="http://schemas.openxmlformats.org/officeDocument/2006/relationships/notesMaster" Target="notesMasters/notesMaster1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font" Target="fonts/font3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787" cy="49869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55838" y="0"/>
            <a:ext cx="2949787" cy="49869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674831-D0C9-4D42-B6F7-82F65BE62DCE}" type="datetimeFigureOut">
              <a:rPr lang="ko-KR" altLang="en-US" smtClean="0"/>
              <a:t>2025-04-24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9440647"/>
            <a:ext cx="2949787" cy="49869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55838" y="9440647"/>
            <a:ext cx="2949787" cy="49869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C3639FB-A21A-403E-9818-EE953ACAA82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94580306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787" cy="49869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5838" y="0"/>
            <a:ext cx="2949787" cy="49869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82D6A9D-0686-4352-B335-B4480D35BA2F}" type="datetimeFigureOut">
              <a:rPr lang="ko-KR" altLang="en-US" smtClean="0"/>
              <a:t>2025-04-24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3013"/>
            <a:ext cx="5962650" cy="33543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0720" y="4783307"/>
            <a:ext cx="5445760" cy="3913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440647"/>
            <a:ext cx="2949787" cy="49869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5838" y="9440647"/>
            <a:ext cx="2949787" cy="49869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4DFA795-ECEB-43D1-856D-B2BACB0F4AF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46249566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6.jpg"/><Relationship Id="rId4" Type="http://schemas.openxmlformats.org/officeDocument/2006/relationships/image" Target="../media/image5.jpe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10.gif"/><Relationship Id="rId4" Type="http://schemas.openxmlformats.org/officeDocument/2006/relationships/image" Target="../media/image9.jpeg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표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395025" y="267454"/>
            <a:ext cx="4829848" cy="512448"/>
          </a:xfrm>
          <a:prstGeom prst="rect">
            <a:avLst/>
          </a:prstGeom>
        </p:spPr>
        <p:txBody>
          <a:bodyPr/>
          <a:lstStyle>
            <a:lvl1pPr>
              <a:defRPr>
                <a:latin typeface="나눔스퀘어 Bold" panose="020B0600000101010101" pitchFamily="50" charset="-127"/>
                <a:ea typeface="나눔스퀘어 Bold" panose="020B0600000101010101" pitchFamily="50" charset="-127"/>
              </a:defRPr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직사각형 2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</p:txBody>
      </p:sp>
      <p:grpSp>
        <p:nvGrpSpPr>
          <p:cNvPr id="4" name="그룹 3">
            <a:extLst>
              <a:ext uri="{FF2B5EF4-FFF2-40B4-BE49-F238E27FC236}">
                <a16:creationId xmlns:a16="http://schemas.microsoft.com/office/drawing/2014/main" id="{85D289CA-2352-B569-BCC6-525DF8217368}"/>
              </a:ext>
            </a:extLst>
          </p:cNvPr>
          <p:cNvGrpSpPr/>
          <p:nvPr userDrawn="1"/>
        </p:nvGrpSpPr>
        <p:grpSpPr>
          <a:xfrm>
            <a:off x="-2732" y="0"/>
            <a:ext cx="5179532" cy="6858001"/>
            <a:chOff x="-2732" y="0"/>
            <a:chExt cx="5179532" cy="6858001"/>
          </a:xfrm>
        </p:grpSpPr>
        <p:sp>
          <p:nvSpPr>
            <p:cNvPr id="5" name="직각 삼각형 4">
              <a:extLst>
                <a:ext uri="{FF2B5EF4-FFF2-40B4-BE49-F238E27FC236}">
                  <a16:creationId xmlns:a16="http://schemas.microsoft.com/office/drawing/2014/main" id="{E58E5FE1-822C-5475-E8F1-75805DDE9D49}"/>
                </a:ext>
              </a:extLst>
            </p:cNvPr>
            <p:cNvSpPr/>
            <p:nvPr/>
          </p:nvSpPr>
          <p:spPr>
            <a:xfrm>
              <a:off x="0" y="1681201"/>
              <a:ext cx="5176800" cy="5176800"/>
            </a:xfrm>
            <a:prstGeom prst="rtTriangle">
              <a:avLst/>
            </a:prstGeom>
            <a:blipFill dpi="0" rotWithShape="1">
              <a:blip r:embed="rId2"/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나눔스퀘어 Bold" panose="020B0600000101010101" pitchFamily="50" charset="-127"/>
                <a:ea typeface="나눔스퀘어 Bold" panose="020B0600000101010101" pitchFamily="50" charset="-127"/>
              </a:endParaRPr>
            </a:p>
          </p:txBody>
        </p:sp>
        <p:sp>
          <p:nvSpPr>
            <p:cNvPr id="6" name="다이아몬드 5">
              <a:extLst>
                <a:ext uri="{FF2B5EF4-FFF2-40B4-BE49-F238E27FC236}">
                  <a16:creationId xmlns:a16="http://schemas.microsoft.com/office/drawing/2014/main" id="{5AE60281-8780-CF67-EE42-5003ABFC6FEF}"/>
                </a:ext>
              </a:extLst>
            </p:cNvPr>
            <p:cNvSpPr/>
            <p:nvPr/>
          </p:nvSpPr>
          <p:spPr>
            <a:xfrm>
              <a:off x="2714172" y="1951264"/>
              <a:ext cx="2032000" cy="2032000"/>
            </a:xfrm>
            <a:prstGeom prst="diamond">
              <a:avLst/>
            </a:prstGeom>
            <a:solidFill>
              <a:srgbClr val="CCDA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atin typeface="나눔스퀘어 Bold" panose="020B0600000101010101" pitchFamily="50" charset="-127"/>
                <a:ea typeface="나눔스퀘어 Bold" panose="020B0600000101010101" pitchFamily="50" charset="-127"/>
              </a:endParaRPr>
            </a:p>
          </p:txBody>
        </p:sp>
        <p:sp>
          <p:nvSpPr>
            <p:cNvPr id="7" name="직각 삼각형 6">
              <a:extLst>
                <a:ext uri="{FF2B5EF4-FFF2-40B4-BE49-F238E27FC236}">
                  <a16:creationId xmlns:a16="http://schemas.microsoft.com/office/drawing/2014/main" id="{218B134A-3AD3-F2F2-A9F6-5E08B0BF4D5F}"/>
                </a:ext>
              </a:extLst>
            </p:cNvPr>
            <p:cNvSpPr/>
            <p:nvPr/>
          </p:nvSpPr>
          <p:spPr>
            <a:xfrm rot="5400000">
              <a:off x="0" y="0"/>
              <a:ext cx="4238626" cy="4238626"/>
            </a:xfrm>
            <a:prstGeom prst="rtTriangle">
              <a:avLst/>
            </a:prstGeom>
            <a:blipFill dpi="0" rotWithShape="0">
              <a:blip r:embed="rId3"/>
              <a:srcRect/>
              <a:stretch>
                <a:fillRect b="31000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atin typeface="나눔스퀘어 Bold" panose="020B0600000101010101" pitchFamily="50" charset="-127"/>
                <a:ea typeface="나눔스퀘어 Bold" panose="020B0600000101010101" pitchFamily="50" charset="-127"/>
              </a:endParaRPr>
            </a:p>
          </p:txBody>
        </p:sp>
        <p:sp>
          <p:nvSpPr>
            <p:cNvPr id="8" name="이등변 삼각형 7">
              <a:extLst>
                <a:ext uri="{FF2B5EF4-FFF2-40B4-BE49-F238E27FC236}">
                  <a16:creationId xmlns:a16="http://schemas.microsoft.com/office/drawing/2014/main" id="{27C8CBB2-399B-7304-60ED-E19A462B5A50}"/>
                </a:ext>
              </a:extLst>
            </p:cNvPr>
            <p:cNvSpPr/>
            <p:nvPr/>
          </p:nvSpPr>
          <p:spPr>
            <a:xfrm rot="5400000">
              <a:off x="-646425" y="2273867"/>
              <a:ext cx="2651067" cy="1362984"/>
            </a:xfrm>
            <a:prstGeom prst="triangl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atin typeface="나눔스퀘어 Bold" panose="020B0600000101010101" pitchFamily="50" charset="-127"/>
                <a:ea typeface="나눔스퀘어 Bold" panose="020B0600000101010101" pitchFamily="50" charset="-127"/>
              </a:endParaRPr>
            </a:p>
          </p:txBody>
        </p:sp>
        <p:sp>
          <p:nvSpPr>
            <p:cNvPr id="9" name="이등변 삼각형 8">
              <a:extLst>
                <a:ext uri="{FF2B5EF4-FFF2-40B4-BE49-F238E27FC236}">
                  <a16:creationId xmlns:a16="http://schemas.microsoft.com/office/drawing/2014/main" id="{2BFB9CDB-F805-72D4-CF76-CE6BAB62EED1}"/>
                </a:ext>
              </a:extLst>
            </p:cNvPr>
            <p:cNvSpPr/>
            <p:nvPr/>
          </p:nvSpPr>
          <p:spPr>
            <a:xfrm rot="5400000">
              <a:off x="-608999" y="2318386"/>
              <a:ext cx="2495575" cy="1283042"/>
            </a:xfrm>
            <a:prstGeom prst="triangle">
              <a:avLst/>
            </a:prstGeom>
            <a:blipFill dpi="0" rotWithShape="0">
              <a:blip r:embed="rId4"/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atin typeface="나눔스퀘어 Bold" panose="020B0600000101010101" pitchFamily="50" charset="-127"/>
                <a:ea typeface="나눔스퀘어 Bold" panose="020B0600000101010101" pitchFamily="50" charset="-127"/>
              </a:endParaRPr>
            </a:p>
          </p:txBody>
        </p:sp>
        <p:pic>
          <p:nvPicPr>
            <p:cNvPr id="10" name="그림 9">
              <a:extLst>
                <a:ext uri="{FF2B5EF4-FFF2-40B4-BE49-F238E27FC236}">
                  <a16:creationId xmlns:a16="http://schemas.microsoft.com/office/drawing/2014/main" id="{E47E3756-7F7D-06E8-0564-03E775B26A8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/>
            <a:srcRect l="56426" t="4009" r="4009" b="4009"/>
            <a:stretch/>
          </p:blipFill>
          <p:spPr>
            <a:xfrm>
              <a:off x="1359694" y="1348015"/>
              <a:ext cx="3219450" cy="3218400"/>
            </a:xfrm>
            <a:prstGeom prst="diamond">
              <a:avLst/>
            </a:prstGeom>
          </p:spPr>
        </p:pic>
      </p:grpSp>
      <p:sp>
        <p:nvSpPr>
          <p:cNvPr id="11" name="직사각형 10"/>
          <p:cNvSpPr/>
          <p:nvPr userDrawn="1"/>
        </p:nvSpPr>
        <p:spPr>
          <a:xfrm>
            <a:off x="1" y="0"/>
            <a:ext cx="12189266" cy="6858000"/>
          </a:xfrm>
          <a:prstGeom prst="rect">
            <a:avLst/>
          </a:prstGeom>
          <a:gradFill flip="none" rotWithShape="1">
            <a:gsLst>
              <a:gs pos="100000">
                <a:srgbClr val="53AFDD">
                  <a:alpha val="50000"/>
                </a:srgbClr>
              </a:gs>
              <a:gs pos="70000">
                <a:schemeClr val="bg1">
                  <a:alpha val="0"/>
                </a:scheme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5493526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목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395025" y="267454"/>
            <a:ext cx="4829848" cy="512448"/>
          </a:xfrm>
          <a:prstGeom prst="rect">
            <a:avLst/>
          </a:prstGeom>
        </p:spPr>
        <p:txBody>
          <a:bodyPr/>
          <a:lstStyle>
            <a:lvl1pPr>
              <a:defRPr>
                <a:latin typeface="나눔스퀘어 Bold" panose="020B0600000101010101" pitchFamily="50" charset="-127"/>
                <a:ea typeface="나눔스퀘어 Bold" panose="020B0600000101010101" pitchFamily="50" charset="-127"/>
              </a:defRPr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직사각형 2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</p:txBody>
      </p:sp>
      <p:sp>
        <p:nvSpPr>
          <p:cNvPr id="12" name="다이아몬드 11">
            <a:extLst>
              <a:ext uri="{FF2B5EF4-FFF2-40B4-BE49-F238E27FC236}">
                <a16:creationId xmlns:a16="http://schemas.microsoft.com/office/drawing/2014/main" id="{09D150A7-3877-D4D4-102E-D47CCA94134B}"/>
              </a:ext>
            </a:extLst>
          </p:cNvPr>
          <p:cNvSpPr/>
          <p:nvPr userDrawn="1"/>
        </p:nvSpPr>
        <p:spPr>
          <a:xfrm>
            <a:off x="882851" y="1267825"/>
            <a:ext cx="4327324" cy="4327324"/>
          </a:xfrm>
          <a:prstGeom prst="diamond">
            <a:avLst/>
          </a:prstGeom>
          <a:blipFill dpi="0" rotWithShape="1">
            <a:blip r:embed="rId2"/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</p:txBody>
      </p:sp>
      <p:sp>
        <p:nvSpPr>
          <p:cNvPr id="13" name="자유형: 도형 61">
            <a:extLst>
              <a:ext uri="{FF2B5EF4-FFF2-40B4-BE49-F238E27FC236}">
                <a16:creationId xmlns:a16="http://schemas.microsoft.com/office/drawing/2014/main" id="{4B5EB96D-6690-3501-DF6F-4666C41C3611}"/>
              </a:ext>
            </a:extLst>
          </p:cNvPr>
          <p:cNvSpPr/>
          <p:nvPr userDrawn="1"/>
        </p:nvSpPr>
        <p:spPr>
          <a:xfrm>
            <a:off x="0" y="0"/>
            <a:ext cx="2952486" cy="3320796"/>
          </a:xfrm>
          <a:custGeom>
            <a:avLst/>
            <a:gdLst>
              <a:gd name="connsiteX0" fmla="*/ 0 w 2952486"/>
              <a:gd name="connsiteY0" fmla="*/ 0 h 3320796"/>
              <a:gd name="connsiteX1" fmla="*/ 1795352 w 2952486"/>
              <a:gd name="connsiteY1" fmla="*/ 0 h 3320796"/>
              <a:gd name="connsiteX2" fmla="*/ 2952486 w 2952486"/>
              <a:gd name="connsiteY2" fmla="*/ 1157134 h 3320796"/>
              <a:gd name="connsiteX3" fmla="*/ 788824 w 2952486"/>
              <a:gd name="connsiteY3" fmla="*/ 3320796 h 3320796"/>
              <a:gd name="connsiteX4" fmla="*/ 0 w 2952486"/>
              <a:gd name="connsiteY4" fmla="*/ 2531972 h 3320796"/>
              <a:gd name="connsiteX5" fmla="*/ 0 w 2952486"/>
              <a:gd name="connsiteY5" fmla="*/ 0 h 33207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952486" h="3320796">
                <a:moveTo>
                  <a:pt x="0" y="0"/>
                </a:moveTo>
                <a:lnTo>
                  <a:pt x="1795352" y="0"/>
                </a:lnTo>
                <a:lnTo>
                  <a:pt x="2952486" y="1157134"/>
                </a:lnTo>
                <a:lnTo>
                  <a:pt x="788824" y="3320796"/>
                </a:lnTo>
                <a:lnTo>
                  <a:pt x="0" y="2531972"/>
                </a:lnTo>
                <a:lnTo>
                  <a:pt x="0" y="0"/>
                </a:lnTo>
                <a:close/>
              </a:path>
            </a:pathLst>
          </a:cu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</p:txBody>
      </p:sp>
      <p:sp>
        <p:nvSpPr>
          <p:cNvPr id="14" name="자유형: 도형 70">
            <a:extLst>
              <a:ext uri="{FF2B5EF4-FFF2-40B4-BE49-F238E27FC236}">
                <a16:creationId xmlns:a16="http://schemas.microsoft.com/office/drawing/2014/main" id="{1F48C8D4-A263-E7AF-6020-2F009CF99F4C}"/>
              </a:ext>
            </a:extLst>
          </p:cNvPr>
          <p:cNvSpPr/>
          <p:nvPr userDrawn="1"/>
        </p:nvSpPr>
        <p:spPr>
          <a:xfrm>
            <a:off x="0" y="3527678"/>
            <a:ext cx="2947724" cy="3330322"/>
          </a:xfrm>
          <a:custGeom>
            <a:avLst/>
            <a:gdLst>
              <a:gd name="connsiteX0" fmla="*/ 784062 w 2947724"/>
              <a:gd name="connsiteY0" fmla="*/ 0 h 3330322"/>
              <a:gd name="connsiteX1" fmla="*/ 2947724 w 2947724"/>
              <a:gd name="connsiteY1" fmla="*/ 2163662 h 3330322"/>
              <a:gd name="connsiteX2" fmla="*/ 1781064 w 2947724"/>
              <a:gd name="connsiteY2" fmla="*/ 3330322 h 3330322"/>
              <a:gd name="connsiteX3" fmla="*/ 0 w 2947724"/>
              <a:gd name="connsiteY3" fmla="*/ 3330322 h 3330322"/>
              <a:gd name="connsiteX4" fmla="*/ 0 w 2947724"/>
              <a:gd name="connsiteY4" fmla="*/ 784062 h 3330322"/>
              <a:gd name="connsiteX5" fmla="*/ 784062 w 2947724"/>
              <a:gd name="connsiteY5" fmla="*/ 0 h 33303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947724" h="3330322">
                <a:moveTo>
                  <a:pt x="784062" y="0"/>
                </a:moveTo>
                <a:lnTo>
                  <a:pt x="2947724" y="2163662"/>
                </a:lnTo>
                <a:lnTo>
                  <a:pt x="1781064" y="3330322"/>
                </a:lnTo>
                <a:lnTo>
                  <a:pt x="0" y="3330322"/>
                </a:lnTo>
                <a:lnTo>
                  <a:pt x="0" y="784062"/>
                </a:lnTo>
                <a:lnTo>
                  <a:pt x="784062" y="0"/>
                </a:lnTo>
                <a:close/>
              </a:path>
            </a:pathLst>
          </a:cu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</p:txBody>
      </p:sp>
      <p:sp>
        <p:nvSpPr>
          <p:cNvPr id="15" name="자유형: 도형 53">
            <a:extLst>
              <a:ext uri="{FF2B5EF4-FFF2-40B4-BE49-F238E27FC236}">
                <a16:creationId xmlns:a16="http://schemas.microsoft.com/office/drawing/2014/main" id="{AD1B844C-BB69-7789-A8B8-98266DA76DF0}"/>
              </a:ext>
            </a:extLst>
          </p:cNvPr>
          <p:cNvSpPr/>
          <p:nvPr userDrawn="1"/>
        </p:nvSpPr>
        <p:spPr>
          <a:xfrm>
            <a:off x="0" y="2771466"/>
            <a:ext cx="660021" cy="1320042"/>
          </a:xfrm>
          <a:custGeom>
            <a:avLst/>
            <a:gdLst>
              <a:gd name="connsiteX0" fmla="*/ 0 w 660021"/>
              <a:gd name="connsiteY0" fmla="*/ 0 h 1320042"/>
              <a:gd name="connsiteX1" fmla="*/ 660021 w 660021"/>
              <a:gd name="connsiteY1" fmla="*/ 660021 h 1320042"/>
              <a:gd name="connsiteX2" fmla="*/ 0 w 660021"/>
              <a:gd name="connsiteY2" fmla="*/ 1320042 h 1320042"/>
              <a:gd name="connsiteX3" fmla="*/ 0 w 660021"/>
              <a:gd name="connsiteY3" fmla="*/ 0 h 1320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60021" h="1320042">
                <a:moveTo>
                  <a:pt x="0" y="0"/>
                </a:moveTo>
                <a:lnTo>
                  <a:pt x="660021" y="660021"/>
                </a:lnTo>
                <a:lnTo>
                  <a:pt x="0" y="1320042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</p:txBody>
      </p:sp>
      <p:sp>
        <p:nvSpPr>
          <p:cNvPr id="16" name="직사각형 15"/>
          <p:cNvSpPr/>
          <p:nvPr userDrawn="1"/>
        </p:nvSpPr>
        <p:spPr>
          <a:xfrm>
            <a:off x="1" y="0"/>
            <a:ext cx="12189266" cy="6858000"/>
          </a:xfrm>
          <a:prstGeom prst="rect">
            <a:avLst/>
          </a:prstGeom>
          <a:gradFill flip="none" rotWithShape="1">
            <a:gsLst>
              <a:gs pos="100000">
                <a:srgbClr val="53AFDD">
                  <a:alpha val="50000"/>
                </a:srgbClr>
              </a:gs>
              <a:gs pos="70000">
                <a:schemeClr val="bg1">
                  <a:alpha val="0"/>
                </a:scheme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</p:txBody>
      </p:sp>
      <p:cxnSp>
        <p:nvCxnSpPr>
          <p:cNvPr id="18" name="직선 연결선 17">
            <a:extLst>
              <a:ext uri="{FF2B5EF4-FFF2-40B4-BE49-F238E27FC236}">
                <a16:creationId xmlns:a16="http://schemas.microsoft.com/office/drawing/2014/main" id="{F93CCA9E-E972-2499-C01C-5A64F32CD7E0}"/>
              </a:ext>
            </a:extLst>
          </p:cNvPr>
          <p:cNvCxnSpPr>
            <a:cxnSpLocks/>
          </p:cNvCxnSpPr>
          <p:nvPr userDrawn="1"/>
        </p:nvCxnSpPr>
        <p:spPr>
          <a:xfrm>
            <a:off x="6000000" y="1851858"/>
            <a:ext cx="6192000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Box 18">
            <a:extLst>
              <a:ext uri="{FF2B5EF4-FFF2-40B4-BE49-F238E27FC236}">
                <a16:creationId xmlns:a16="http://schemas.microsoft.com/office/drawing/2014/main" id="{33B14C7A-696A-B26C-1564-7ECF2AFAEF24}"/>
              </a:ext>
            </a:extLst>
          </p:cNvPr>
          <p:cNvSpPr txBox="1"/>
          <p:nvPr userDrawn="1"/>
        </p:nvSpPr>
        <p:spPr>
          <a:xfrm>
            <a:off x="6822609" y="818728"/>
            <a:ext cx="2795124" cy="830997"/>
          </a:xfrm>
          <a:prstGeom prst="rect">
            <a:avLst/>
          </a:prstGeom>
          <a:noFill/>
          <a:effectLst/>
        </p:spPr>
        <p:txBody>
          <a:bodyPr wrap="none" lIns="0" tIns="0" rIns="0" bIns="0" anchor="ctr" anchorCtr="0">
            <a:spAutoFit/>
          </a:bodyPr>
          <a:lstStyle/>
          <a:p>
            <a:pPr>
              <a:defRPr/>
            </a:pPr>
            <a:r>
              <a:rPr lang="en-US" altLang="ko-KR" sz="5400" b="0" i="1" spc="-150" baseline="0" dirty="0">
                <a:ln w="9525">
                  <a:noFill/>
                </a:ln>
                <a:solidFill>
                  <a:srgbClr val="EEEEEE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Contents</a:t>
            </a:r>
            <a:endParaRPr lang="ko-KR" altLang="en-US" sz="5400" b="0" i="1" spc="-150" baseline="0" dirty="0">
              <a:ln w="9525">
                <a:noFill/>
              </a:ln>
              <a:solidFill>
                <a:srgbClr val="EEEEEE"/>
              </a:solidFill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33B14C7A-696A-B26C-1564-7ECF2AFAEF24}"/>
              </a:ext>
            </a:extLst>
          </p:cNvPr>
          <p:cNvSpPr txBox="1"/>
          <p:nvPr userDrawn="1"/>
        </p:nvSpPr>
        <p:spPr>
          <a:xfrm>
            <a:off x="6000000" y="1070961"/>
            <a:ext cx="1606209" cy="830997"/>
          </a:xfrm>
          <a:prstGeom prst="rect">
            <a:avLst/>
          </a:prstGeom>
          <a:noFill/>
          <a:effectLst/>
        </p:spPr>
        <p:txBody>
          <a:bodyPr wrap="none" lIns="0" tIns="0" rIns="0" bIns="0" anchor="ctr" anchorCtr="0">
            <a:spAutoFit/>
          </a:bodyPr>
          <a:lstStyle/>
          <a:p>
            <a:pPr>
              <a:defRPr/>
            </a:pPr>
            <a:r>
              <a:rPr lang="ko-KR" altLang="en-US" sz="5400" b="0" dirty="0">
                <a:ln w="9525">
                  <a:solidFill>
                    <a:schemeClr val="bg1">
                      <a:lumMod val="85000"/>
                      <a:alpha val="0"/>
                    </a:schemeClr>
                  </a:solidFill>
                </a:ln>
                <a:gradFill>
                  <a:gsLst>
                    <a:gs pos="0">
                      <a:srgbClr val="113E75"/>
                    </a:gs>
                    <a:gs pos="100000">
                      <a:srgbClr val="091A2F"/>
                    </a:gs>
                  </a:gsLst>
                  <a:lin ang="2700000" scaled="1"/>
                </a:gra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순</a:t>
            </a:r>
            <a:r>
              <a:rPr lang="en-US" altLang="ko-KR" sz="5400" b="0" dirty="0">
                <a:ln w="9525">
                  <a:solidFill>
                    <a:schemeClr val="bg1">
                      <a:lumMod val="85000"/>
                      <a:alpha val="0"/>
                    </a:schemeClr>
                  </a:solidFill>
                </a:ln>
                <a:gradFill>
                  <a:gsLst>
                    <a:gs pos="0">
                      <a:srgbClr val="113E75"/>
                    </a:gs>
                    <a:gs pos="100000">
                      <a:srgbClr val="091A2F"/>
                    </a:gs>
                  </a:gsLst>
                  <a:lin ang="2700000" scaled="1"/>
                </a:gra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  </a:t>
            </a:r>
            <a:r>
              <a:rPr lang="ko-KR" altLang="en-US" sz="5400" b="0" dirty="0">
                <a:ln w="9525">
                  <a:solidFill>
                    <a:schemeClr val="bg1">
                      <a:lumMod val="85000"/>
                      <a:alpha val="0"/>
                    </a:schemeClr>
                  </a:solidFill>
                </a:ln>
                <a:gradFill>
                  <a:gsLst>
                    <a:gs pos="0">
                      <a:srgbClr val="113E75"/>
                    </a:gs>
                    <a:gs pos="100000">
                      <a:srgbClr val="091A2F"/>
                    </a:gs>
                  </a:gsLst>
                  <a:lin ang="2700000" scaled="1"/>
                </a:gra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서</a:t>
            </a:r>
          </a:p>
        </p:txBody>
      </p:sp>
      <p:pic>
        <p:nvPicPr>
          <p:cNvPr id="21" name="그림 20"/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01225" y="6395452"/>
            <a:ext cx="2000250" cy="295275"/>
          </a:xfrm>
          <a:prstGeom prst="rect">
            <a:avLst/>
          </a:prstGeom>
        </p:spPr>
      </p:pic>
      <p:cxnSp>
        <p:nvCxnSpPr>
          <p:cNvPr id="22" name="직선 연결선 21"/>
          <p:cNvCxnSpPr/>
          <p:nvPr userDrawn="1"/>
        </p:nvCxnSpPr>
        <p:spPr>
          <a:xfrm flipH="1">
            <a:off x="11868000" y="6543090"/>
            <a:ext cx="324000" cy="0"/>
          </a:xfrm>
          <a:prstGeom prst="line">
            <a:avLst/>
          </a:prstGeom>
          <a:ln w="19050">
            <a:solidFill>
              <a:schemeClr val="accent5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422654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직사각형 2"/>
          <p:cNvSpPr/>
          <p:nvPr userDrawn="1"/>
        </p:nvSpPr>
        <p:spPr>
          <a:xfrm>
            <a:off x="1" y="0"/>
            <a:ext cx="12189266" cy="6858000"/>
          </a:xfrm>
          <a:prstGeom prst="rect">
            <a:avLst/>
          </a:prstGeom>
          <a:gradFill flip="none" rotWithShape="1">
            <a:gsLst>
              <a:gs pos="100000">
                <a:schemeClr val="accent1">
                  <a:lumMod val="20000"/>
                  <a:lumOff val="80000"/>
                </a:schemeClr>
              </a:gs>
              <a:gs pos="0">
                <a:schemeClr val="bg1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</p:txBody>
      </p:sp>
      <p:sp>
        <p:nvSpPr>
          <p:cNvPr id="4" name="사각형: 둥근 대각선 방향 모서리 17">
            <a:extLst>
              <a:ext uri="{FF2B5EF4-FFF2-40B4-BE49-F238E27FC236}">
                <a16:creationId xmlns:a16="http://schemas.microsoft.com/office/drawing/2014/main" id="{12A05EED-A5B1-4749-9974-AF894D62B243}"/>
              </a:ext>
            </a:extLst>
          </p:cNvPr>
          <p:cNvSpPr/>
          <p:nvPr userDrawn="1"/>
        </p:nvSpPr>
        <p:spPr>
          <a:xfrm rot="10800000" flipH="1" flipV="1">
            <a:off x="923925" y="2820433"/>
            <a:ext cx="10344150" cy="1217135"/>
          </a:xfrm>
          <a:prstGeom prst="round2DiagRect">
            <a:avLst>
              <a:gd name="adj1" fmla="val 50000"/>
              <a:gd name="adj2" fmla="val 0"/>
            </a:avLst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나눔스퀘어 Bold" panose="020B0600000101010101" pitchFamily="50" charset="-127"/>
              <a:ea typeface="나눔스퀘어 Bold" panose="020B0600000101010101" pitchFamily="50" charset="-127"/>
              <a:cs typeface="+mn-cs"/>
            </a:endParaRPr>
          </a:p>
        </p:txBody>
      </p:sp>
      <p:sp>
        <p:nvSpPr>
          <p:cNvPr id="5" name="사각형: 둥근 대각선 방향 모서리 17">
            <a:extLst>
              <a:ext uri="{FF2B5EF4-FFF2-40B4-BE49-F238E27FC236}">
                <a16:creationId xmlns:a16="http://schemas.microsoft.com/office/drawing/2014/main" id="{12A05EED-A5B1-4749-9974-AF894D62B243}"/>
              </a:ext>
            </a:extLst>
          </p:cNvPr>
          <p:cNvSpPr/>
          <p:nvPr userDrawn="1"/>
        </p:nvSpPr>
        <p:spPr>
          <a:xfrm rot="10800000" flipH="1" flipV="1">
            <a:off x="1066800" y="2820433"/>
            <a:ext cx="10058400" cy="1217135"/>
          </a:xfrm>
          <a:prstGeom prst="round2DiagRect">
            <a:avLst>
              <a:gd name="adj1" fmla="val 50000"/>
              <a:gd name="adj2" fmla="val 0"/>
            </a:avLst>
          </a:prstGeom>
          <a:gradFill>
            <a:gsLst>
              <a:gs pos="100000">
                <a:schemeClr val="accent1">
                  <a:lumMod val="50000"/>
                </a:schemeClr>
              </a:gs>
              <a:gs pos="0">
                <a:schemeClr val="accent1">
                  <a:lumMod val="75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나눔스퀘어 Bold" panose="020B0600000101010101" pitchFamily="50" charset="-127"/>
              <a:ea typeface="나눔스퀘어 Bold" panose="020B0600000101010101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533683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본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395025" y="267454"/>
            <a:ext cx="4829848" cy="512448"/>
          </a:xfrm>
          <a:prstGeom prst="rect">
            <a:avLst/>
          </a:prstGeom>
        </p:spPr>
        <p:txBody>
          <a:bodyPr wrap="none" lIns="0" tIns="0" rIns="0" bIns="0"/>
          <a:lstStyle>
            <a:lvl1pPr>
              <a:defRPr>
                <a:latin typeface="나눔스퀘어 Bold" panose="020B0600000101010101" pitchFamily="50" charset="-127"/>
                <a:ea typeface="나눔스퀘어 Bold" panose="020B0600000101010101" pitchFamily="50" charset="-127"/>
              </a:defRPr>
            </a:lvl1pPr>
          </a:lstStyle>
          <a:p>
            <a:r>
              <a:rPr lang="ko-KR" altLang="en-US"/>
              <a:t>마스터 제목 스타일 편집</a:t>
            </a:r>
          </a:p>
        </p:txBody>
      </p:sp>
      <p:cxnSp>
        <p:nvCxnSpPr>
          <p:cNvPr id="7" name="직선 연결선 6"/>
          <p:cNvCxnSpPr/>
          <p:nvPr userDrawn="1"/>
        </p:nvCxnSpPr>
        <p:spPr>
          <a:xfrm flipH="1">
            <a:off x="11868000" y="6543090"/>
            <a:ext cx="324000" cy="0"/>
          </a:xfrm>
          <a:prstGeom prst="line">
            <a:avLst/>
          </a:prstGeom>
          <a:ln w="1905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 userDrawn="1"/>
        </p:nvSpPr>
        <p:spPr>
          <a:xfrm>
            <a:off x="11420762" y="6449168"/>
            <a:ext cx="447238" cy="215444"/>
          </a:xfrm>
          <a:prstGeom prst="rect">
            <a:avLst/>
          </a:prstGeom>
          <a:noFill/>
        </p:spPr>
        <p:txBody>
          <a:bodyPr wrap="none" lIns="0" tIns="0" rIns="0" bIns="0" rtlCol="0" anchor="ctr" anchorCtr="0">
            <a:spAutoFit/>
          </a:bodyPr>
          <a:lstStyle/>
          <a:p>
            <a:pPr algn="ctr"/>
            <a:fld id="{E4C4A0C4-22E1-4A10-AF74-21192D46E870}" type="slidenum">
              <a:rPr lang="ko-KR" altLang="en-US" sz="1400" smtClean="0">
                <a:solidFill>
                  <a:schemeClr val="tx1">
                    <a:lumMod val="75000"/>
                    <a:lumOff val="2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‹#›</a:t>
            </a:fld>
            <a:endParaRPr lang="ko-KR" altLang="en-US" sz="1400" dirty="0">
              <a:solidFill>
                <a:schemeClr val="tx1">
                  <a:lumMod val="75000"/>
                  <a:lumOff val="25000"/>
                </a:schemeClr>
              </a:solidFill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7538720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2.gif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jpe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9" name="그림 118"/>
          <p:cNvPicPr>
            <a:picLocks noChangeAspect="1"/>
          </p:cNvPicPr>
          <p:nvPr userDrawn="1"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73127" y="21842"/>
            <a:ext cx="789826" cy="502173"/>
          </a:xfrm>
          <a:prstGeom prst="rect">
            <a:avLst/>
          </a:prstGeom>
        </p:spPr>
      </p:pic>
      <p:pic>
        <p:nvPicPr>
          <p:cNvPr id="7" name="그림 6"/>
          <p:cNvPicPr>
            <a:picLocks noChangeAspect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7668" y="6436373"/>
            <a:ext cx="1369599" cy="233265"/>
          </a:xfrm>
          <a:prstGeom prst="rect">
            <a:avLst/>
          </a:prstGeom>
        </p:spPr>
      </p:pic>
      <p:sp>
        <p:nvSpPr>
          <p:cNvPr id="26" name="양쪽 모서리가 둥근 사각형 25"/>
          <p:cNvSpPr/>
          <p:nvPr userDrawn="1"/>
        </p:nvSpPr>
        <p:spPr>
          <a:xfrm>
            <a:off x="397668" y="0"/>
            <a:ext cx="11396663" cy="781050"/>
          </a:xfrm>
          <a:prstGeom prst="round2SameRect">
            <a:avLst>
              <a:gd name="adj1" fmla="val 0"/>
              <a:gd name="adj2" fmla="val 20238"/>
            </a:avLst>
          </a:prstGeom>
          <a:gradFill>
            <a:gsLst>
              <a:gs pos="5000">
                <a:srgbClr val="2A5CA6"/>
              </a:gs>
              <a:gs pos="100000">
                <a:srgbClr val="62B6E0">
                  <a:alpha val="69804"/>
                </a:srgbClr>
              </a:gs>
            </a:gsLst>
            <a:lin ang="1632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</p:txBody>
      </p:sp>
      <p:grpSp>
        <p:nvGrpSpPr>
          <p:cNvPr id="114" name="그룹 113"/>
          <p:cNvGrpSpPr/>
          <p:nvPr userDrawn="1"/>
        </p:nvGrpSpPr>
        <p:grpSpPr>
          <a:xfrm>
            <a:off x="10274300" y="88900"/>
            <a:ext cx="1111250" cy="692150"/>
            <a:chOff x="7143909" y="2288824"/>
            <a:chExt cx="1979165" cy="1446176"/>
          </a:xfrm>
        </p:grpSpPr>
        <p:cxnSp>
          <p:nvCxnSpPr>
            <p:cNvPr id="40" name="직선 연결선 39"/>
            <p:cNvCxnSpPr/>
            <p:nvPr userDrawn="1"/>
          </p:nvCxnSpPr>
          <p:spPr>
            <a:xfrm>
              <a:off x="8096250" y="2500313"/>
              <a:ext cx="0" cy="928687"/>
            </a:xfrm>
            <a:prstGeom prst="line">
              <a:avLst/>
            </a:prstGeom>
            <a:ln w="19050" cap="rnd">
              <a:solidFill>
                <a:schemeClr val="bg1">
                  <a:lumMod val="9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직선 연결선 41"/>
            <p:cNvCxnSpPr/>
            <p:nvPr userDrawn="1"/>
          </p:nvCxnSpPr>
          <p:spPr>
            <a:xfrm>
              <a:off x="8101013" y="3433763"/>
              <a:ext cx="1004887" cy="219075"/>
            </a:xfrm>
            <a:prstGeom prst="line">
              <a:avLst/>
            </a:prstGeom>
            <a:ln w="19050" cap="rnd">
              <a:solidFill>
                <a:schemeClr val="bg1">
                  <a:lumMod val="9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직선 연결선 43"/>
            <p:cNvCxnSpPr/>
            <p:nvPr userDrawn="1"/>
          </p:nvCxnSpPr>
          <p:spPr>
            <a:xfrm flipV="1">
              <a:off x="8096250" y="2390775"/>
              <a:ext cx="490538" cy="109538"/>
            </a:xfrm>
            <a:prstGeom prst="line">
              <a:avLst/>
            </a:prstGeom>
            <a:ln w="19050" cap="rnd">
              <a:solidFill>
                <a:schemeClr val="bg1">
                  <a:lumMod val="9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직선 연결선 47"/>
            <p:cNvCxnSpPr/>
            <p:nvPr userDrawn="1"/>
          </p:nvCxnSpPr>
          <p:spPr>
            <a:xfrm>
              <a:off x="8586788" y="2390775"/>
              <a:ext cx="0" cy="1143000"/>
            </a:xfrm>
            <a:prstGeom prst="line">
              <a:avLst/>
            </a:prstGeom>
            <a:ln w="19050" cap="rnd">
              <a:solidFill>
                <a:schemeClr val="bg1">
                  <a:lumMod val="9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직선 연결선 49"/>
            <p:cNvCxnSpPr/>
            <p:nvPr userDrawn="1"/>
          </p:nvCxnSpPr>
          <p:spPr>
            <a:xfrm>
              <a:off x="8098631" y="3436144"/>
              <a:ext cx="326232" cy="164306"/>
            </a:xfrm>
            <a:prstGeom prst="line">
              <a:avLst/>
            </a:prstGeom>
            <a:ln w="19050" cap="rnd">
              <a:solidFill>
                <a:schemeClr val="bg1">
                  <a:lumMod val="9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직선 연결선 51"/>
            <p:cNvCxnSpPr/>
            <p:nvPr userDrawn="1"/>
          </p:nvCxnSpPr>
          <p:spPr>
            <a:xfrm>
              <a:off x="8096250" y="3429000"/>
              <a:ext cx="52387" cy="306000"/>
            </a:xfrm>
            <a:prstGeom prst="line">
              <a:avLst/>
            </a:prstGeom>
            <a:ln w="19050" cap="rnd">
              <a:solidFill>
                <a:schemeClr val="bg1">
                  <a:lumMod val="9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직선 연결선 53"/>
            <p:cNvCxnSpPr/>
            <p:nvPr userDrawn="1"/>
          </p:nvCxnSpPr>
          <p:spPr>
            <a:xfrm>
              <a:off x="7155963" y="3733800"/>
              <a:ext cx="1965260" cy="0"/>
            </a:xfrm>
            <a:prstGeom prst="line">
              <a:avLst/>
            </a:prstGeom>
            <a:ln w="19050" cap="rnd">
              <a:solidFill>
                <a:schemeClr val="bg1">
                  <a:lumMod val="9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직선 연결선 55"/>
            <p:cNvCxnSpPr/>
            <p:nvPr userDrawn="1"/>
          </p:nvCxnSpPr>
          <p:spPr>
            <a:xfrm flipV="1">
              <a:off x="8377238" y="3600450"/>
              <a:ext cx="47625" cy="133351"/>
            </a:xfrm>
            <a:prstGeom prst="line">
              <a:avLst/>
            </a:prstGeom>
            <a:ln w="19050" cap="rnd">
              <a:solidFill>
                <a:schemeClr val="bg1">
                  <a:lumMod val="9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직선 연결선 59"/>
            <p:cNvCxnSpPr/>
            <p:nvPr userDrawn="1"/>
          </p:nvCxnSpPr>
          <p:spPr>
            <a:xfrm>
              <a:off x="8424863" y="3600450"/>
              <a:ext cx="681037" cy="52388"/>
            </a:xfrm>
            <a:prstGeom prst="line">
              <a:avLst/>
            </a:prstGeom>
            <a:ln w="19050" cap="rnd">
              <a:solidFill>
                <a:schemeClr val="bg1">
                  <a:lumMod val="9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직선 연결선 63"/>
            <p:cNvCxnSpPr/>
            <p:nvPr userDrawn="1"/>
          </p:nvCxnSpPr>
          <p:spPr>
            <a:xfrm>
              <a:off x="9105900" y="3652838"/>
              <a:ext cx="17174" cy="80962"/>
            </a:xfrm>
            <a:prstGeom prst="line">
              <a:avLst/>
            </a:prstGeom>
            <a:ln w="19050" cap="rnd">
              <a:solidFill>
                <a:schemeClr val="bg1">
                  <a:lumMod val="9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직선 연결선 65"/>
            <p:cNvCxnSpPr/>
            <p:nvPr userDrawn="1"/>
          </p:nvCxnSpPr>
          <p:spPr>
            <a:xfrm flipV="1">
              <a:off x="8462963" y="2290762"/>
              <a:ext cx="0" cy="126000"/>
            </a:xfrm>
            <a:prstGeom prst="line">
              <a:avLst/>
            </a:prstGeom>
            <a:ln w="19050" cap="rnd">
              <a:solidFill>
                <a:schemeClr val="bg1">
                  <a:lumMod val="9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직선 연결선 66"/>
            <p:cNvCxnSpPr/>
            <p:nvPr userDrawn="1"/>
          </p:nvCxnSpPr>
          <p:spPr>
            <a:xfrm flipV="1">
              <a:off x="8096250" y="2288824"/>
              <a:ext cx="366713" cy="84931"/>
            </a:xfrm>
            <a:prstGeom prst="line">
              <a:avLst/>
            </a:prstGeom>
            <a:ln w="19050" cap="rnd">
              <a:solidFill>
                <a:schemeClr val="bg1">
                  <a:lumMod val="9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직선 연결선 71"/>
            <p:cNvCxnSpPr/>
            <p:nvPr userDrawn="1"/>
          </p:nvCxnSpPr>
          <p:spPr>
            <a:xfrm flipV="1">
              <a:off x="8096250" y="2374106"/>
              <a:ext cx="0" cy="126207"/>
            </a:xfrm>
            <a:prstGeom prst="line">
              <a:avLst/>
            </a:prstGeom>
            <a:ln w="19050" cap="rnd">
              <a:solidFill>
                <a:schemeClr val="bg1">
                  <a:lumMod val="9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직선 연결선 73"/>
            <p:cNvCxnSpPr>
              <a:cxnSpLocks/>
            </p:cNvCxnSpPr>
            <p:nvPr userDrawn="1"/>
          </p:nvCxnSpPr>
          <p:spPr>
            <a:xfrm flipH="1" flipV="1">
              <a:off x="7986874" y="2398271"/>
              <a:ext cx="109501" cy="42862"/>
            </a:xfrm>
            <a:prstGeom prst="line">
              <a:avLst/>
            </a:prstGeom>
            <a:ln w="19050" cap="rnd">
              <a:solidFill>
                <a:schemeClr val="bg1">
                  <a:lumMod val="9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" name="직선 연결선 75"/>
            <p:cNvCxnSpPr/>
            <p:nvPr userDrawn="1"/>
          </p:nvCxnSpPr>
          <p:spPr>
            <a:xfrm>
              <a:off x="7986713" y="2397919"/>
              <a:ext cx="0" cy="1065600"/>
            </a:xfrm>
            <a:prstGeom prst="line">
              <a:avLst/>
            </a:prstGeom>
            <a:ln w="19050" cap="rnd">
              <a:solidFill>
                <a:schemeClr val="bg1">
                  <a:lumMod val="9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직선 연결선 77"/>
            <p:cNvCxnSpPr/>
            <p:nvPr userDrawn="1"/>
          </p:nvCxnSpPr>
          <p:spPr>
            <a:xfrm flipH="1">
              <a:off x="7143910" y="3463519"/>
              <a:ext cx="841431" cy="80962"/>
            </a:xfrm>
            <a:prstGeom prst="line">
              <a:avLst/>
            </a:prstGeom>
            <a:ln w="19050" cap="rnd">
              <a:solidFill>
                <a:schemeClr val="bg1">
                  <a:lumMod val="9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직선 연결선 79"/>
            <p:cNvCxnSpPr/>
            <p:nvPr userDrawn="1"/>
          </p:nvCxnSpPr>
          <p:spPr>
            <a:xfrm>
              <a:off x="7153273" y="3581402"/>
              <a:ext cx="0" cy="151200"/>
            </a:xfrm>
            <a:prstGeom prst="line">
              <a:avLst/>
            </a:prstGeom>
            <a:ln w="19050" cap="rnd">
              <a:solidFill>
                <a:schemeClr val="bg1">
                  <a:lumMod val="9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" name="직선 연결선 81"/>
            <p:cNvCxnSpPr/>
            <p:nvPr userDrawn="1"/>
          </p:nvCxnSpPr>
          <p:spPr>
            <a:xfrm>
              <a:off x="7143909" y="3547213"/>
              <a:ext cx="61912" cy="185910"/>
            </a:xfrm>
            <a:prstGeom prst="line">
              <a:avLst/>
            </a:prstGeom>
            <a:ln w="19050" cap="rnd">
              <a:solidFill>
                <a:schemeClr val="bg1">
                  <a:lumMod val="9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7" name="직선 연결선 96"/>
            <p:cNvCxnSpPr/>
            <p:nvPr userDrawn="1"/>
          </p:nvCxnSpPr>
          <p:spPr>
            <a:xfrm>
              <a:off x="8098631" y="2505075"/>
              <a:ext cx="488157" cy="692944"/>
            </a:xfrm>
            <a:prstGeom prst="line">
              <a:avLst/>
            </a:prstGeom>
            <a:ln w="19050" cap="rnd">
              <a:solidFill>
                <a:schemeClr val="bg1">
                  <a:lumMod val="9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9" name="직선 연결선 98"/>
            <p:cNvCxnSpPr/>
            <p:nvPr userDrawn="1"/>
          </p:nvCxnSpPr>
          <p:spPr>
            <a:xfrm>
              <a:off x="8177213" y="2483644"/>
              <a:ext cx="409575" cy="579731"/>
            </a:xfrm>
            <a:prstGeom prst="line">
              <a:avLst/>
            </a:prstGeom>
            <a:ln w="19050" cap="rnd">
              <a:solidFill>
                <a:schemeClr val="bg1">
                  <a:lumMod val="9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" name="직선 연결선 101"/>
            <p:cNvCxnSpPr/>
            <p:nvPr userDrawn="1"/>
          </p:nvCxnSpPr>
          <p:spPr>
            <a:xfrm flipV="1">
              <a:off x="8099485" y="3202781"/>
              <a:ext cx="486139" cy="226155"/>
            </a:xfrm>
            <a:prstGeom prst="line">
              <a:avLst/>
            </a:prstGeom>
            <a:ln w="19050" cap="rnd">
              <a:solidFill>
                <a:schemeClr val="bg1">
                  <a:lumMod val="9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5" name="직선 연결선 104"/>
            <p:cNvCxnSpPr/>
            <p:nvPr userDrawn="1"/>
          </p:nvCxnSpPr>
          <p:spPr>
            <a:xfrm flipV="1">
              <a:off x="8096250" y="3138488"/>
              <a:ext cx="450056" cy="209549"/>
            </a:xfrm>
            <a:prstGeom prst="line">
              <a:avLst/>
            </a:prstGeom>
            <a:ln w="19050" cap="rnd">
              <a:solidFill>
                <a:schemeClr val="bg1">
                  <a:lumMod val="9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122" name="직선 연결선 121"/>
          <p:cNvCxnSpPr/>
          <p:nvPr userDrawn="1"/>
        </p:nvCxnSpPr>
        <p:spPr>
          <a:xfrm flipV="1">
            <a:off x="1276350" y="564970"/>
            <a:ext cx="0" cy="216000"/>
          </a:xfrm>
          <a:prstGeom prst="line">
            <a:avLst/>
          </a:prstGeom>
          <a:ln w="19050">
            <a:solidFill>
              <a:schemeClr val="bg1">
                <a:alpha val="8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5" name="직선 연결선 124"/>
          <p:cNvCxnSpPr/>
          <p:nvPr userDrawn="1"/>
        </p:nvCxnSpPr>
        <p:spPr>
          <a:xfrm flipH="1">
            <a:off x="-1" y="6543090"/>
            <a:ext cx="324000" cy="0"/>
          </a:xfrm>
          <a:prstGeom prst="line">
            <a:avLst/>
          </a:prstGeom>
          <a:ln w="1905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extBox 1"/>
          <p:cNvSpPr txBox="1"/>
          <p:nvPr userDrawn="1"/>
        </p:nvSpPr>
        <p:spPr>
          <a:xfrm>
            <a:off x="1840638" y="6450735"/>
            <a:ext cx="403957" cy="192360"/>
          </a:xfrm>
          <a:prstGeom prst="rect">
            <a:avLst/>
          </a:prstGeom>
          <a:noFill/>
        </p:spPr>
        <p:txBody>
          <a:bodyPr wrap="none" lIns="0" tIns="0" rIns="0" bIns="0" rtlCol="0" anchor="ctr" anchorCtr="0">
            <a:spAutoFit/>
          </a:bodyPr>
          <a:lstStyle/>
          <a:p>
            <a:pPr algn="ctr"/>
            <a:r>
              <a:rPr lang="en-US" altLang="ko-KR" sz="1250" dirty="0">
                <a:solidFill>
                  <a:srgbClr val="003F97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2025</a:t>
            </a:r>
            <a:endParaRPr lang="ko-KR" altLang="en-US" sz="1250" dirty="0">
              <a:solidFill>
                <a:srgbClr val="003F97"/>
              </a:solidFill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9239445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  <p:sldLayoutId id="2147483652" r:id="rId2"/>
    <p:sldLayoutId id="2147483653" r:id="rId3"/>
    <p:sldLayoutId id="2147483650" r:id="rId4"/>
  </p:sldLayoutIdLst>
  <p:hf hdr="0" ftr="0" dt="0"/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3600" kern="1200">
          <a:ln w="3175">
            <a:solidFill>
              <a:schemeClr val="bg1">
                <a:alpha val="10000"/>
              </a:schemeClr>
            </a:solidFill>
          </a:ln>
          <a:solidFill>
            <a:schemeClr val="bg1"/>
          </a:solidFill>
          <a:effectLst/>
          <a:latin typeface="G마켓 산스 TTF Bold" panose="02000000000000000000" pitchFamily="2" charset="-127"/>
          <a:ea typeface="G마켓 산스 TTF Bold" panose="02000000000000000000" pitchFamily="2" charset="-127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sv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28.svg"/><Relationship Id="rId4" Type="http://schemas.openxmlformats.org/officeDocument/2006/relationships/image" Target="../media/image12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제목 6"/>
          <p:cNvSpPr>
            <a:spLocks noGrp="1"/>
          </p:cNvSpPr>
          <p:nvPr>
            <p:ph type="title"/>
          </p:nvPr>
        </p:nvSpPr>
        <p:spPr>
          <a:xfrm>
            <a:off x="6518463" y="1623587"/>
            <a:ext cx="5226110" cy="2670924"/>
          </a:xfrm>
        </p:spPr>
        <p:txBody>
          <a:bodyPr wrap="none">
            <a:spAutoFit/>
          </a:bodyPr>
          <a:lstStyle/>
          <a:p>
            <a:pPr algn="r"/>
            <a:r>
              <a:rPr lang="en-US" altLang="ko-KR" sz="6000" spc="-150" dirty="0">
                <a:ln w="3175"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>
                    <a:lumMod val="65000"/>
                  </a:schemeClr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</a:rPr>
              <a:t>2025</a:t>
            </a:r>
            <a:r>
              <a:rPr lang="en-US" altLang="ko-KR" sz="5400" spc="-150" dirty="0">
                <a:ln w="3175">
                  <a:solidFill>
                    <a:schemeClr val="bg1">
                      <a:alpha val="0"/>
                    </a:schemeClr>
                  </a:solidFill>
                </a:ln>
                <a:gradFill>
                  <a:gsLst>
                    <a:gs pos="0">
                      <a:schemeClr val="accent2"/>
                    </a:gs>
                    <a:gs pos="100000">
                      <a:srgbClr val="0070C0"/>
                    </a:gs>
                  </a:gsLst>
                  <a:lin ang="3000000" scaled="0"/>
                </a:gradFill>
                <a:latin typeface="KoPub돋움체 Bold" panose="00000800000000000000" pitchFamily="2" charset="-127"/>
                <a:ea typeface="KoPub돋움체 Bold" panose="00000800000000000000" pitchFamily="2" charset="-127"/>
              </a:rPr>
              <a:t/>
            </a:r>
            <a:br>
              <a:rPr lang="en-US" altLang="ko-KR" sz="5400" spc="-150" dirty="0">
                <a:ln w="3175">
                  <a:solidFill>
                    <a:schemeClr val="bg1">
                      <a:alpha val="0"/>
                    </a:schemeClr>
                  </a:solidFill>
                </a:ln>
                <a:gradFill>
                  <a:gsLst>
                    <a:gs pos="0">
                      <a:schemeClr val="accent2"/>
                    </a:gs>
                    <a:gs pos="100000">
                      <a:srgbClr val="0070C0"/>
                    </a:gs>
                  </a:gsLst>
                  <a:lin ang="3000000" scaled="0"/>
                </a:gradFill>
                <a:latin typeface="KoPub돋움체 Bold" panose="00000800000000000000" pitchFamily="2" charset="-127"/>
                <a:ea typeface="KoPub돋움체 Bold" panose="00000800000000000000" pitchFamily="2" charset="-127"/>
              </a:rPr>
            </a:br>
            <a:r>
              <a:rPr lang="ko-KR" altLang="en-US" sz="5400" spc="-150" dirty="0">
                <a:ln w="3175">
                  <a:solidFill>
                    <a:schemeClr val="bg1">
                      <a:alpha val="0"/>
                    </a:schemeClr>
                  </a:solidFill>
                </a:ln>
                <a:gradFill>
                  <a:gsLst>
                    <a:gs pos="0">
                      <a:schemeClr val="accent2"/>
                    </a:gs>
                    <a:gs pos="100000">
                      <a:srgbClr val="0070C0"/>
                    </a:gs>
                  </a:gsLst>
                  <a:lin ang="3000000" scaled="0"/>
                </a:gradFill>
                <a:latin typeface="KoPub돋움체 Bold" panose="00000800000000000000" pitchFamily="2" charset="-127"/>
                <a:ea typeface="KoPub돋움체 Bold" panose="00000800000000000000" pitchFamily="2" charset="-127"/>
              </a:rPr>
              <a:t>원자로설계개발</a:t>
            </a:r>
            <a:r>
              <a:rPr lang="ko-KR" altLang="en-US" sz="4400" spc="-150" dirty="0">
                <a:ln w="3175">
                  <a:solidFill>
                    <a:schemeClr val="bg1">
                      <a:alpha val="0"/>
                    </a:schemeClr>
                  </a:solidFill>
                </a:ln>
                <a:gradFill>
                  <a:gsLst>
                    <a:gs pos="0">
                      <a:schemeClr val="accent2"/>
                    </a:gs>
                    <a:gs pos="100000">
                      <a:srgbClr val="0070C0"/>
                    </a:gs>
                  </a:gsLst>
                  <a:lin ang="3000000" scaled="0"/>
                </a:gradFill>
                <a:latin typeface="KoPub돋움체 Bold" panose="00000800000000000000" pitchFamily="2" charset="-127"/>
                <a:ea typeface="KoPub돋움체 Bold" panose="00000800000000000000" pitchFamily="2" charset="-127"/>
              </a:rPr>
              <a:t>본부</a:t>
            </a:r>
            <a:r>
              <a:rPr lang="en-US" altLang="ko-KR" sz="5400" spc="-150" dirty="0">
                <a:ln w="3175">
                  <a:solidFill>
                    <a:schemeClr val="bg1">
                      <a:alpha val="0"/>
                    </a:schemeClr>
                  </a:solidFill>
                </a:ln>
                <a:gradFill>
                  <a:gsLst>
                    <a:gs pos="0">
                      <a:schemeClr val="accent2"/>
                    </a:gs>
                    <a:gs pos="100000">
                      <a:srgbClr val="0070C0"/>
                    </a:gs>
                  </a:gsLst>
                  <a:lin ang="3000000" scaled="0"/>
                </a:gradFill>
                <a:latin typeface="KoPub돋움체 Bold" panose="00000800000000000000" pitchFamily="2" charset="-127"/>
                <a:ea typeface="KoPub돋움체 Bold" panose="00000800000000000000" pitchFamily="2" charset="-127"/>
              </a:rPr>
              <a:t/>
            </a:r>
            <a:br>
              <a:rPr lang="en-US" altLang="ko-KR" sz="5400" spc="-150" dirty="0">
                <a:ln w="3175">
                  <a:solidFill>
                    <a:schemeClr val="bg1">
                      <a:alpha val="0"/>
                    </a:schemeClr>
                  </a:solidFill>
                </a:ln>
                <a:gradFill>
                  <a:gsLst>
                    <a:gs pos="0">
                      <a:schemeClr val="accent2"/>
                    </a:gs>
                    <a:gs pos="100000">
                      <a:srgbClr val="0070C0"/>
                    </a:gs>
                  </a:gsLst>
                  <a:lin ang="3000000" scaled="0"/>
                </a:gradFill>
                <a:latin typeface="KoPub돋움체 Bold" panose="00000800000000000000" pitchFamily="2" charset="-127"/>
                <a:ea typeface="KoPub돋움체 Bold" panose="00000800000000000000" pitchFamily="2" charset="-127"/>
              </a:rPr>
            </a:br>
            <a:r>
              <a:rPr lang="ko-KR" altLang="en-US" sz="7200" spc="-150" dirty="0">
                <a:ln w="3175">
                  <a:solidFill>
                    <a:schemeClr val="bg1">
                      <a:alpha val="0"/>
                    </a:schemeClr>
                  </a:solidFill>
                </a:ln>
                <a:gradFill>
                  <a:gsLst>
                    <a:gs pos="0">
                      <a:schemeClr val="accent5">
                        <a:lumMod val="75000"/>
                      </a:schemeClr>
                    </a:gs>
                    <a:gs pos="100000">
                      <a:schemeClr val="accent5">
                        <a:lumMod val="50000"/>
                      </a:schemeClr>
                    </a:gs>
                  </a:gsLst>
                  <a:lin ang="3000000" scaled="0"/>
                </a:gradFill>
                <a:latin typeface="KoPub돋움체 Bold" panose="00000800000000000000" pitchFamily="2" charset="-127"/>
                <a:ea typeface="KoPub돋움체 Bold" panose="00000800000000000000" pitchFamily="2" charset="-127"/>
              </a:rPr>
              <a:t>업무보고</a:t>
            </a:r>
            <a:endParaRPr lang="ko-KR" altLang="en-US" sz="7200" dirty="0">
              <a:ln w="3175">
                <a:solidFill>
                  <a:schemeClr val="bg1">
                    <a:alpha val="0"/>
                  </a:schemeClr>
                </a:solidFill>
              </a:ln>
              <a:solidFill>
                <a:srgbClr val="FF0000"/>
              </a:solidFill>
              <a:latin typeface="KoPub돋움체 Bold" panose="00000800000000000000" pitchFamily="2" charset="-127"/>
              <a:ea typeface="KoPub돋움체 Bold" panose="00000800000000000000" pitchFamily="2" charset="-127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0369436" y="4692444"/>
            <a:ext cx="1221488" cy="430887"/>
          </a:xfrm>
          <a:prstGeom prst="rect">
            <a:avLst/>
          </a:prstGeom>
          <a:noFill/>
        </p:spPr>
        <p:txBody>
          <a:bodyPr wrap="none" lIns="0" tIns="0" rIns="0" bIns="0" rtlCol="0" anchor="ctr" anchorCtr="0">
            <a:spAutoFit/>
          </a:bodyPr>
          <a:lstStyle/>
          <a:p>
            <a:pPr algn="ctr"/>
            <a:r>
              <a:rPr lang="en-US" altLang="ko-KR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</a:rPr>
              <a:t>2025. 1</a:t>
            </a:r>
            <a:endParaRPr lang="ko-KR" altLang="en-US" sz="2800" dirty="0">
              <a:solidFill>
                <a:schemeClr val="tx1">
                  <a:lumMod val="75000"/>
                  <a:lumOff val="25000"/>
                </a:schemeClr>
              </a:solidFill>
              <a:latin typeface="KoPub돋움체 Bold" panose="00000800000000000000" pitchFamily="2" charset="-127"/>
              <a:ea typeface="KoPub돋움체 Bold" panose="00000800000000000000" pitchFamily="2" charset="-127"/>
            </a:endParaRPr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63125" y="267454"/>
            <a:ext cx="2000250" cy="295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176054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7" name="자유형: 도형 175">
            <a:extLst>
              <a:ext uri="{FF2B5EF4-FFF2-40B4-BE49-F238E27FC236}">
                <a16:creationId xmlns:a16="http://schemas.microsoft.com/office/drawing/2014/main" id="{3C917B2A-4BC7-4BAA-9714-CCFFE2DC2187}"/>
              </a:ext>
            </a:extLst>
          </p:cNvPr>
          <p:cNvSpPr/>
          <p:nvPr/>
        </p:nvSpPr>
        <p:spPr>
          <a:xfrm>
            <a:off x="2021375" y="2792097"/>
            <a:ext cx="3072676" cy="960014"/>
          </a:xfrm>
          <a:custGeom>
            <a:avLst/>
            <a:gdLst>
              <a:gd name="connsiteX0" fmla="*/ 0 w 2831579"/>
              <a:gd name="connsiteY0" fmla="*/ 0 h 960014"/>
              <a:gd name="connsiteX1" fmla="*/ 2831579 w 2831579"/>
              <a:gd name="connsiteY1" fmla="*/ 0 h 960014"/>
              <a:gd name="connsiteX2" fmla="*/ 2831579 w 2831579"/>
              <a:gd name="connsiteY2" fmla="*/ 536418 h 960014"/>
              <a:gd name="connsiteX3" fmla="*/ 2781363 w 2831579"/>
              <a:gd name="connsiteY3" fmla="*/ 586634 h 960014"/>
              <a:gd name="connsiteX4" fmla="*/ 1633466 w 2831579"/>
              <a:gd name="connsiteY4" fmla="*/ 586634 h 960014"/>
              <a:gd name="connsiteX5" fmla="*/ 1633466 w 2831579"/>
              <a:gd name="connsiteY5" fmla="*/ 722567 h 960014"/>
              <a:gd name="connsiteX6" fmla="*/ 1851143 w 2831579"/>
              <a:gd name="connsiteY6" fmla="*/ 722567 h 960014"/>
              <a:gd name="connsiteX7" fmla="*/ 1415789 w 2831579"/>
              <a:gd name="connsiteY7" fmla="*/ 960014 h 960014"/>
              <a:gd name="connsiteX8" fmla="*/ 980435 w 2831579"/>
              <a:gd name="connsiteY8" fmla="*/ 722567 h 960014"/>
              <a:gd name="connsiteX9" fmla="*/ 1198112 w 2831579"/>
              <a:gd name="connsiteY9" fmla="*/ 722567 h 960014"/>
              <a:gd name="connsiteX10" fmla="*/ 1198112 w 2831579"/>
              <a:gd name="connsiteY10" fmla="*/ 586634 h 960014"/>
              <a:gd name="connsiteX11" fmla="*/ 50216 w 2831579"/>
              <a:gd name="connsiteY11" fmla="*/ 586634 h 960014"/>
              <a:gd name="connsiteX12" fmla="*/ 0 w 2831579"/>
              <a:gd name="connsiteY12" fmla="*/ 536418 h 9600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2831579" h="960014">
                <a:moveTo>
                  <a:pt x="0" y="0"/>
                </a:moveTo>
                <a:lnTo>
                  <a:pt x="2831579" y="0"/>
                </a:lnTo>
                <a:lnTo>
                  <a:pt x="2831579" y="536418"/>
                </a:lnTo>
                <a:cubicBezTo>
                  <a:pt x="2831579" y="564152"/>
                  <a:pt x="2809097" y="586634"/>
                  <a:pt x="2781363" y="586634"/>
                </a:cubicBezTo>
                <a:lnTo>
                  <a:pt x="1633466" y="586634"/>
                </a:lnTo>
                <a:lnTo>
                  <a:pt x="1633466" y="722567"/>
                </a:lnTo>
                <a:lnTo>
                  <a:pt x="1851143" y="722567"/>
                </a:lnTo>
                <a:lnTo>
                  <a:pt x="1415789" y="960014"/>
                </a:lnTo>
                <a:lnTo>
                  <a:pt x="980435" y="722567"/>
                </a:lnTo>
                <a:lnTo>
                  <a:pt x="1198112" y="722567"/>
                </a:lnTo>
                <a:lnTo>
                  <a:pt x="1198112" y="586634"/>
                </a:lnTo>
                <a:lnTo>
                  <a:pt x="50216" y="586634"/>
                </a:lnTo>
                <a:cubicBezTo>
                  <a:pt x="22482" y="586634"/>
                  <a:pt x="0" y="564152"/>
                  <a:pt x="0" y="536418"/>
                </a:cubicBezTo>
                <a:close/>
              </a:path>
            </a:pathLst>
          </a:custGeom>
          <a:gradFill>
            <a:gsLst>
              <a:gs pos="60000">
                <a:schemeClr val="bg1"/>
              </a:gs>
              <a:gs pos="100000">
                <a:schemeClr val="accent1">
                  <a:lumMod val="75000"/>
                </a:schemeClr>
              </a:gs>
            </a:gsLst>
            <a:lin ang="5400000" scaled="0"/>
          </a:gradFill>
          <a:ln w="6350">
            <a:solidFill>
              <a:schemeClr val="bg1">
                <a:lumMod val="85000"/>
              </a:schemeClr>
            </a:solidFill>
          </a:ln>
          <a:effectLst>
            <a:innerShdw blurRad="50800">
              <a:prstClr val="black">
                <a:alpha val="1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>
              <a:latin typeface="KoPub돋움체 Bold" panose="00000800000000000000" pitchFamily="2" charset="-127"/>
              <a:ea typeface="KoPub돋움체 Bold" panose="00000800000000000000" pitchFamily="2" charset="-127"/>
            </a:endParaRPr>
          </a:p>
        </p:txBody>
      </p:sp>
      <p:grpSp>
        <p:nvGrpSpPr>
          <p:cNvPr id="178" name="그룹 177">
            <a:extLst>
              <a:ext uri="{FF2B5EF4-FFF2-40B4-BE49-F238E27FC236}">
                <a16:creationId xmlns:a16="http://schemas.microsoft.com/office/drawing/2014/main" id="{06C48A04-B488-4183-BBEB-1ACECB79D904}"/>
              </a:ext>
            </a:extLst>
          </p:cNvPr>
          <p:cNvGrpSpPr/>
          <p:nvPr/>
        </p:nvGrpSpPr>
        <p:grpSpPr>
          <a:xfrm>
            <a:off x="216193" y="2785527"/>
            <a:ext cx="1683350" cy="361670"/>
            <a:chOff x="874713" y="3229317"/>
            <a:chExt cx="1673504" cy="361670"/>
          </a:xfrm>
        </p:grpSpPr>
        <p:sp>
          <p:nvSpPr>
            <p:cNvPr id="208" name="자유형: 도형 253">
              <a:extLst>
                <a:ext uri="{FF2B5EF4-FFF2-40B4-BE49-F238E27FC236}">
                  <a16:creationId xmlns:a16="http://schemas.microsoft.com/office/drawing/2014/main" id="{4F12682F-87F4-431B-AAD7-98826D109EA0}"/>
                </a:ext>
              </a:extLst>
            </p:cNvPr>
            <p:cNvSpPr/>
            <p:nvPr/>
          </p:nvSpPr>
          <p:spPr>
            <a:xfrm>
              <a:off x="874713" y="3229317"/>
              <a:ext cx="1673504" cy="361670"/>
            </a:xfrm>
            <a:custGeom>
              <a:avLst/>
              <a:gdLst>
                <a:gd name="connsiteX0" fmla="*/ 0 w 1673504"/>
                <a:gd name="connsiteY0" fmla="*/ 0 h 361670"/>
                <a:gd name="connsiteX1" fmla="*/ 284389 w 1673504"/>
                <a:gd name="connsiteY1" fmla="*/ 0 h 361670"/>
                <a:gd name="connsiteX2" fmla="*/ 1389115 w 1673504"/>
                <a:gd name="connsiteY2" fmla="*/ 0 h 361670"/>
                <a:gd name="connsiteX3" fmla="*/ 1539733 w 1673504"/>
                <a:gd name="connsiteY3" fmla="*/ 0 h 361670"/>
                <a:gd name="connsiteX4" fmla="*/ 1673504 w 1673504"/>
                <a:gd name="connsiteY4" fmla="*/ 180835 h 361670"/>
                <a:gd name="connsiteX5" fmla="*/ 1539733 w 1673504"/>
                <a:gd name="connsiteY5" fmla="*/ 361670 h 361670"/>
                <a:gd name="connsiteX6" fmla="*/ 1161675 w 1673504"/>
                <a:gd name="connsiteY6" fmla="*/ 361670 h 361670"/>
                <a:gd name="connsiteX7" fmla="*/ 284389 w 1673504"/>
                <a:gd name="connsiteY7" fmla="*/ 361670 h 361670"/>
                <a:gd name="connsiteX8" fmla="*/ 227440 w 1673504"/>
                <a:gd name="connsiteY8" fmla="*/ 361670 h 3616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673504" h="361670">
                  <a:moveTo>
                    <a:pt x="0" y="0"/>
                  </a:moveTo>
                  <a:lnTo>
                    <a:pt x="284389" y="0"/>
                  </a:lnTo>
                  <a:lnTo>
                    <a:pt x="1389115" y="0"/>
                  </a:lnTo>
                  <a:lnTo>
                    <a:pt x="1539733" y="0"/>
                  </a:lnTo>
                  <a:lnTo>
                    <a:pt x="1673504" y="180835"/>
                  </a:lnTo>
                  <a:lnTo>
                    <a:pt x="1539733" y="361670"/>
                  </a:lnTo>
                  <a:lnTo>
                    <a:pt x="1161675" y="361670"/>
                  </a:lnTo>
                  <a:lnTo>
                    <a:pt x="284389" y="361670"/>
                  </a:lnTo>
                  <a:lnTo>
                    <a:pt x="227440" y="361670"/>
                  </a:lnTo>
                  <a:close/>
                </a:path>
              </a:pathLst>
            </a:custGeom>
            <a:gradFill flip="none" rotWithShape="1">
              <a:gsLst>
                <a:gs pos="0">
                  <a:srgbClr val="415F73"/>
                </a:gs>
                <a:gs pos="100000">
                  <a:srgbClr val="2E3B44"/>
                </a:gs>
              </a:gsLst>
              <a:path path="circle">
                <a:fillToRect l="50000" t="50000" r="50000" b="50000"/>
              </a:path>
              <a:tileRect/>
            </a:gradFill>
            <a:ln w="635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KoPub돋움체 Bold" panose="00000800000000000000" pitchFamily="2" charset="-127"/>
                <a:ea typeface="KoPub돋움체 Bold" panose="00000800000000000000" pitchFamily="2" charset="-127"/>
              </a:endParaRPr>
            </a:p>
          </p:txBody>
        </p:sp>
        <p:sp>
          <p:nvSpPr>
            <p:cNvPr id="209" name="TextBox 208">
              <a:extLst>
                <a:ext uri="{FF2B5EF4-FFF2-40B4-BE49-F238E27FC236}">
                  <a16:creationId xmlns:a16="http://schemas.microsoft.com/office/drawing/2014/main" id="{53E5245F-0B30-44EB-BC24-EC4443EABA4D}"/>
                </a:ext>
              </a:extLst>
            </p:cNvPr>
            <p:cNvSpPr txBox="1"/>
            <p:nvPr/>
          </p:nvSpPr>
          <p:spPr>
            <a:xfrm>
              <a:off x="1111377" y="3271653"/>
              <a:ext cx="1265339" cy="276999"/>
            </a:xfrm>
            <a:prstGeom prst="rect">
              <a:avLst/>
            </a:prstGeom>
            <a:noFill/>
          </p:spPr>
          <p:txBody>
            <a:bodyPr wrap="none" lIns="0" tIns="0" rIns="0" bIns="0" rtlCol="0" anchor="ctr" anchorCtr="0">
              <a:spAutoFit/>
            </a:bodyPr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b="0" i="0" u="none" strike="noStrike" kern="0" cap="none" spc="-50" normalizeH="0" noProof="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bg1"/>
                  </a:solidFill>
                  <a:uLnTx/>
                  <a:uFillTx/>
                  <a:latin typeface="KoPub돋움체 Bold" panose="00000800000000000000" pitchFamily="2" charset="-127"/>
                  <a:ea typeface="KoPub돋움체 Bold" panose="00000800000000000000" pitchFamily="2" charset="-127"/>
                  <a:cs typeface="Arial" panose="020B0604020202020204" pitchFamily="34" charset="0"/>
                </a:rPr>
                <a:t>본부 운영방향</a:t>
              </a:r>
            </a:p>
          </p:txBody>
        </p:sp>
      </p:grpSp>
      <p:grpSp>
        <p:nvGrpSpPr>
          <p:cNvPr id="210" name="그룹 209">
            <a:extLst>
              <a:ext uri="{FF2B5EF4-FFF2-40B4-BE49-F238E27FC236}">
                <a16:creationId xmlns:a16="http://schemas.microsoft.com/office/drawing/2014/main" id="{555CD760-081A-44FE-8E96-76C77203791E}"/>
              </a:ext>
            </a:extLst>
          </p:cNvPr>
          <p:cNvGrpSpPr/>
          <p:nvPr/>
        </p:nvGrpSpPr>
        <p:grpSpPr>
          <a:xfrm>
            <a:off x="217770" y="4077442"/>
            <a:ext cx="1683350" cy="361670"/>
            <a:chOff x="874713" y="4248182"/>
            <a:chExt cx="1673504" cy="361670"/>
          </a:xfrm>
        </p:grpSpPr>
        <p:sp>
          <p:nvSpPr>
            <p:cNvPr id="211" name="자유형: 도형 254">
              <a:extLst>
                <a:ext uri="{FF2B5EF4-FFF2-40B4-BE49-F238E27FC236}">
                  <a16:creationId xmlns:a16="http://schemas.microsoft.com/office/drawing/2014/main" id="{82F2E9BA-A253-4454-89A0-E32921BD2C55}"/>
                </a:ext>
              </a:extLst>
            </p:cNvPr>
            <p:cNvSpPr/>
            <p:nvPr/>
          </p:nvSpPr>
          <p:spPr>
            <a:xfrm flipV="1">
              <a:off x="874713" y="4248182"/>
              <a:ext cx="1673504" cy="361670"/>
            </a:xfrm>
            <a:custGeom>
              <a:avLst/>
              <a:gdLst>
                <a:gd name="connsiteX0" fmla="*/ 0 w 1673504"/>
                <a:gd name="connsiteY0" fmla="*/ 361670 h 361670"/>
                <a:gd name="connsiteX1" fmla="*/ 284389 w 1673504"/>
                <a:gd name="connsiteY1" fmla="*/ 361670 h 361670"/>
                <a:gd name="connsiteX2" fmla="*/ 1389115 w 1673504"/>
                <a:gd name="connsiteY2" fmla="*/ 361670 h 361670"/>
                <a:gd name="connsiteX3" fmla="*/ 1539733 w 1673504"/>
                <a:gd name="connsiteY3" fmla="*/ 361670 h 361670"/>
                <a:gd name="connsiteX4" fmla="*/ 1673504 w 1673504"/>
                <a:gd name="connsiteY4" fmla="*/ 180835 h 361670"/>
                <a:gd name="connsiteX5" fmla="*/ 1539733 w 1673504"/>
                <a:gd name="connsiteY5" fmla="*/ 0 h 361670"/>
                <a:gd name="connsiteX6" fmla="*/ 1161675 w 1673504"/>
                <a:gd name="connsiteY6" fmla="*/ 0 h 361670"/>
                <a:gd name="connsiteX7" fmla="*/ 284389 w 1673504"/>
                <a:gd name="connsiteY7" fmla="*/ 0 h 361670"/>
                <a:gd name="connsiteX8" fmla="*/ 227440 w 1673504"/>
                <a:gd name="connsiteY8" fmla="*/ 0 h 3616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673504" h="361670">
                  <a:moveTo>
                    <a:pt x="0" y="361670"/>
                  </a:moveTo>
                  <a:lnTo>
                    <a:pt x="284389" y="361670"/>
                  </a:lnTo>
                  <a:lnTo>
                    <a:pt x="1389115" y="361670"/>
                  </a:lnTo>
                  <a:lnTo>
                    <a:pt x="1539733" y="361670"/>
                  </a:lnTo>
                  <a:lnTo>
                    <a:pt x="1673504" y="180835"/>
                  </a:lnTo>
                  <a:lnTo>
                    <a:pt x="1539733" y="0"/>
                  </a:lnTo>
                  <a:lnTo>
                    <a:pt x="1161675" y="0"/>
                  </a:lnTo>
                  <a:lnTo>
                    <a:pt x="284389" y="0"/>
                  </a:lnTo>
                  <a:lnTo>
                    <a:pt x="227440" y="0"/>
                  </a:lnTo>
                  <a:close/>
                </a:path>
              </a:pathLst>
            </a:custGeom>
            <a:gradFill flip="none" rotWithShape="1">
              <a:gsLst>
                <a:gs pos="0">
                  <a:srgbClr val="415F73"/>
                </a:gs>
                <a:gs pos="100000">
                  <a:srgbClr val="2E3B44"/>
                </a:gs>
              </a:gsLst>
              <a:path path="circle">
                <a:fillToRect l="50000" t="50000" r="50000" b="50000"/>
              </a:path>
              <a:tileRect/>
            </a:gradFill>
            <a:ln w="635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KoPub돋움체 Bold" panose="00000800000000000000" pitchFamily="2" charset="-127"/>
                <a:ea typeface="KoPub돋움체 Bold" panose="00000800000000000000" pitchFamily="2" charset="-127"/>
              </a:endParaRPr>
            </a:p>
          </p:txBody>
        </p:sp>
        <p:sp>
          <p:nvSpPr>
            <p:cNvPr id="212" name="TextBox 211">
              <a:extLst>
                <a:ext uri="{FF2B5EF4-FFF2-40B4-BE49-F238E27FC236}">
                  <a16:creationId xmlns:a16="http://schemas.microsoft.com/office/drawing/2014/main" id="{CDDBD90F-9395-4F07-9313-3A0A69BDF436}"/>
                </a:ext>
              </a:extLst>
            </p:cNvPr>
            <p:cNvSpPr txBox="1"/>
            <p:nvPr/>
          </p:nvSpPr>
          <p:spPr>
            <a:xfrm>
              <a:off x="1262768" y="4290518"/>
              <a:ext cx="962551" cy="276999"/>
            </a:xfrm>
            <a:prstGeom prst="rect">
              <a:avLst/>
            </a:prstGeom>
            <a:noFill/>
          </p:spPr>
          <p:txBody>
            <a:bodyPr wrap="none" lIns="0" tIns="0" rIns="0" bIns="0" rtlCol="0" anchor="ctr" anchorCtr="0">
              <a:spAutoFit/>
            </a:bodyPr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b="0" i="0" u="none" strike="noStrike" kern="0" cap="none" spc="-50" normalizeH="0" noProof="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bg1"/>
                  </a:solidFill>
                  <a:uLnTx/>
                  <a:uFillTx/>
                  <a:latin typeface="KoPub돋움체 Bold" panose="00000800000000000000" pitchFamily="2" charset="-127"/>
                  <a:ea typeface="KoPub돋움체 Bold" panose="00000800000000000000" pitchFamily="2" charset="-127"/>
                  <a:cs typeface="Arial" panose="020B0604020202020204" pitchFamily="34" charset="0"/>
                </a:rPr>
                <a:t>중 점 과 제</a:t>
              </a:r>
            </a:p>
          </p:txBody>
        </p:sp>
      </p:grpSp>
      <p:grpSp>
        <p:nvGrpSpPr>
          <p:cNvPr id="216" name="그룹 215">
            <a:extLst>
              <a:ext uri="{FF2B5EF4-FFF2-40B4-BE49-F238E27FC236}">
                <a16:creationId xmlns:a16="http://schemas.microsoft.com/office/drawing/2014/main" id="{8D70F398-E4BA-48AC-AB0B-A78FA988890A}"/>
              </a:ext>
            </a:extLst>
          </p:cNvPr>
          <p:cNvGrpSpPr/>
          <p:nvPr/>
        </p:nvGrpSpPr>
        <p:grpSpPr>
          <a:xfrm>
            <a:off x="2774012" y="1001225"/>
            <a:ext cx="6641554" cy="434462"/>
            <a:chOff x="4347842" y="1297641"/>
            <a:chExt cx="6641554" cy="434462"/>
          </a:xfrm>
        </p:grpSpPr>
        <p:sp>
          <p:nvSpPr>
            <p:cNvPr id="217" name="TextBox 216">
              <a:extLst>
                <a:ext uri="{FF2B5EF4-FFF2-40B4-BE49-F238E27FC236}">
                  <a16:creationId xmlns:a16="http://schemas.microsoft.com/office/drawing/2014/main" id="{00A620D7-56E8-4239-818E-CA085DA830B4}"/>
                </a:ext>
              </a:extLst>
            </p:cNvPr>
            <p:cNvSpPr txBox="1"/>
            <p:nvPr/>
          </p:nvSpPr>
          <p:spPr>
            <a:xfrm>
              <a:off x="4641615" y="1362771"/>
              <a:ext cx="6038513" cy="369332"/>
            </a:xfrm>
            <a:prstGeom prst="rect">
              <a:avLst/>
            </a:prstGeom>
            <a:noFill/>
          </p:spPr>
          <p:txBody>
            <a:bodyPr wrap="none" lIns="0" tIns="0" rIns="0" bIns="0" rtlCol="0" anchor="ctr" anchorCtr="0">
              <a:spAutoFit/>
            </a:bodyPr>
            <a:lstStyle/>
            <a:p>
              <a:pPr lvl="0" algn="ctr" defTabSz="457200" fontAlgn="base" latinLnBrk="0">
                <a:defRPr/>
              </a:pPr>
              <a:r>
                <a:rPr lang="ko-KR" altLang="en-US" sz="2400" spc="-50" dirty="0">
                  <a:ln>
                    <a:solidFill>
                      <a:prstClr val="black">
                        <a:alpha val="0"/>
                      </a:prstClr>
                    </a:solidFill>
                  </a:ln>
                  <a:solidFill>
                    <a:srgbClr val="0070C0"/>
                  </a:solidFill>
                  <a:latin typeface="KoPub돋움체 Bold" panose="00000800000000000000" pitchFamily="2" charset="-127"/>
                  <a:ea typeface="KoPub돋움체 Bold" panose="00000800000000000000" pitchFamily="2" charset="-127"/>
                  <a:cs typeface="Arial" panose="020B0604020202020204" pitchFamily="34" charset="0"/>
                </a:rPr>
                <a:t>미래</a:t>
              </a:r>
              <a:r>
                <a:rPr lang="ko-KR" altLang="en-US" sz="2400" spc="-50" dirty="0">
                  <a:ln>
                    <a:solidFill>
                      <a:prstClr val="black">
                        <a:alpha val="0"/>
                      </a:prstClr>
                    </a:solidFill>
                  </a:ln>
                  <a:latin typeface="KoPub돋움체 Bold" panose="00000800000000000000" pitchFamily="2" charset="-127"/>
                  <a:ea typeface="KoPub돋움체 Bold" panose="00000800000000000000" pitchFamily="2" charset="-127"/>
                  <a:cs typeface="Arial" panose="020B0604020202020204" pitchFamily="34" charset="0"/>
                </a:rPr>
                <a:t>를 만드는 본부 </a:t>
              </a:r>
              <a:r>
                <a:rPr lang="ko-KR" altLang="en-US" sz="2400" spc="-50" dirty="0">
                  <a:ln>
                    <a:solidFill>
                      <a:prstClr val="black">
                        <a:alpha val="0"/>
                      </a:prstClr>
                    </a:solidFill>
                  </a:ln>
                  <a:solidFill>
                    <a:schemeClr val="accent4">
                      <a:lumMod val="75000"/>
                    </a:schemeClr>
                  </a:solidFill>
                  <a:latin typeface="KoPub돋움체 Bold" panose="00000800000000000000" pitchFamily="2" charset="-127"/>
                  <a:ea typeface="KoPub돋움체 Bold" panose="00000800000000000000" pitchFamily="2" charset="-127"/>
                  <a:cs typeface="Arial" panose="020B0604020202020204" pitchFamily="34" charset="0"/>
                </a:rPr>
                <a:t>혁신</a:t>
              </a:r>
              <a:r>
                <a:rPr lang="ko-KR" altLang="en-US" sz="2400" spc="-50" dirty="0">
                  <a:ln>
                    <a:solidFill>
                      <a:prstClr val="black">
                        <a:alpha val="0"/>
                      </a:prstClr>
                    </a:solidFill>
                  </a:ln>
                  <a:latin typeface="KoPub돋움체 Bold" panose="00000800000000000000" pitchFamily="2" charset="-127"/>
                  <a:ea typeface="KoPub돋움체 Bold" panose="00000800000000000000" pitchFamily="2" charset="-127"/>
                  <a:cs typeface="Arial" panose="020B0604020202020204" pitchFamily="34" charset="0"/>
                </a:rPr>
                <a:t>하는</a:t>
              </a:r>
              <a:r>
                <a:rPr lang="ko-KR" altLang="en-US" sz="2400" spc="-50" dirty="0">
                  <a:ln>
                    <a:solidFill>
                      <a:prstClr val="black">
                        <a:alpha val="0"/>
                      </a:prstClr>
                    </a:solidFill>
                  </a:ln>
                  <a:solidFill>
                    <a:srgbClr val="006082"/>
                  </a:solidFill>
                  <a:latin typeface="KoPub돋움체 Bold" panose="00000800000000000000" pitchFamily="2" charset="-127"/>
                  <a:ea typeface="KoPub돋움체 Bold" panose="00000800000000000000" pitchFamily="2" charset="-127"/>
                  <a:cs typeface="Arial" panose="020B0604020202020204" pitchFamily="34" charset="0"/>
                </a:rPr>
                <a:t> 원자로설계개발본부</a:t>
              </a:r>
              <a:endParaRPr lang="ko-KR" altLang="en-US" sz="2400" spc="-50" dirty="0">
                <a:ln>
                  <a:solidFill>
                    <a:prstClr val="black">
                      <a:alpha val="0"/>
                    </a:prstClr>
                  </a:solidFill>
                </a:ln>
                <a:solidFill>
                  <a:schemeClr val="accent6">
                    <a:lumMod val="50000"/>
                  </a:schemeClr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  <a:cs typeface="Arial" panose="020B0604020202020204" pitchFamily="34" charset="0"/>
              </a:endParaRPr>
            </a:p>
          </p:txBody>
        </p:sp>
        <p:sp>
          <p:nvSpPr>
            <p:cNvPr id="218" name="자유형 26">
              <a:extLst>
                <a:ext uri="{FF2B5EF4-FFF2-40B4-BE49-F238E27FC236}">
                  <a16:creationId xmlns:a16="http://schemas.microsoft.com/office/drawing/2014/main" id="{97B329DF-7A65-498A-8B11-EF1D7A72FF4E}"/>
                </a:ext>
              </a:extLst>
            </p:cNvPr>
            <p:cNvSpPr/>
            <p:nvPr/>
          </p:nvSpPr>
          <p:spPr>
            <a:xfrm>
              <a:off x="4347842" y="1297642"/>
              <a:ext cx="224217" cy="175806"/>
            </a:xfrm>
            <a:custGeom>
              <a:avLst/>
              <a:gdLst/>
              <a:ahLst/>
              <a:cxnLst/>
              <a:rect l="l" t="t" r="r" b="b"/>
              <a:pathLst>
                <a:path w="654843" h="513457">
                  <a:moveTo>
                    <a:pt x="498574" y="0"/>
                  </a:moveTo>
                  <a:lnTo>
                    <a:pt x="584150" y="55810"/>
                  </a:lnTo>
                  <a:cubicBezTo>
                    <a:pt x="544462" y="85576"/>
                    <a:pt x="519658" y="115342"/>
                    <a:pt x="509736" y="145107"/>
                  </a:cubicBezTo>
                  <a:cubicBezTo>
                    <a:pt x="499814" y="174873"/>
                    <a:pt x="493613" y="209599"/>
                    <a:pt x="491132" y="249287"/>
                  </a:cubicBezTo>
                  <a:lnTo>
                    <a:pt x="654843" y="249287"/>
                  </a:lnTo>
                  <a:lnTo>
                    <a:pt x="654843" y="513457"/>
                  </a:lnTo>
                  <a:lnTo>
                    <a:pt x="364628" y="513457"/>
                  </a:lnTo>
                  <a:lnTo>
                    <a:pt x="364628" y="249287"/>
                  </a:lnTo>
                  <a:cubicBezTo>
                    <a:pt x="364628" y="202158"/>
                    <a:pt x="377651" y="155649"/>
                    <a:pt x="403696" y="109761"/>
                  </a:cubicBezTo>
                  <a:cubicBezTo>
                    <a:pt x="429741" y="63872"/>
                    <a:pt x="461367" y="27285"/>
                    <a:pt x="498574" y="0"/>
                  </a:cubicBezTo>
                  <a:close/>
                  <a:moveTo>
                    <a:pt x="133945" y="0"/>
                  </a:moveTo>
                  <a:lnTo>
                    <a:pt x="219521" y="55810"/>
                  </a:lnTo>
                  <a:cubicBezTo>
                    <a:pt x="179834" y="85576"/>
                    <a:pt x="155029" y="115342"/>
                    <a:pt x="145107" y="145107"/>
                  </a:cubicBezTo>
                  <a:cubicBezTo>
                    <a:pt x="135185" y="174873"/>
                    <a:pt x="128984" y="209599"/>
                    <a:pt x="126503" y="249287"/>
                  </a:cubicBezTo>
                  <a:lnTo>
                    <a:pt x="290214" y="249287"/>
                  </a:lnTo>
                  <a:lnTo>
                    <a:pt x="290214" y="513457"/>
                  </a:lnTo>
                  <a:lnTo>
                    <a:pt x="0" y="513457"/>
                  </a:lnTo>
                  <a:lnTo>
                    <a:pt x="0" y="249287"/>
                  </a:lnTo>
                  <a:cubicBezTo>
                    <a:pt x="0" y="202158"/>
                    <a:pt x="13022" y="155649"/>
                    <a:pt x="39067" y="109761"/>
                  </a:cubicBezTo>
                  <a:cubicBezTo>
                    <a:pt x="65112" y="63872"/>
                    <a:pt x="96738" y="27285"/>
                    <a:pt x="133945" y="0"/>
                  </a:cubicBezTo>
                  <a:close/>
                </a:path>
              </a:pathLst>
            </a:cu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KoPub돋움체 Bold" panose="00000800000000000000" pitchFamily="2" charset="-127"/>
                <a:ea typeface="KoPub돋움체 Bold" panose="00000800000000000000" pitchFamily="2" charset="-127"/>
              </a:endParaRPr>
            </a:p>
          </p:txBody>
        </p:sp>
        <p:sp>
          <p:nvSpPr>
            <p:cNvPr id="220" name="자유형 26">
              <a:extLst>
                <a:ext uri="{FF2B5EF4-FFF2-40B4-BE49-F238E27FC236}">
                  <a16:creationId xmlns:a16="http://schemas.microsoft.com/office/drawing/2014/main" id="{2AB58FCB-EAFC-4CA2-9BFF-7CAEE97D4FEE}"/>
                </a:ext>
              </a:extLst>
            </p:cNvPr>
            <p:cNvSpPr/>
            <p:nvPr/>
          </p:nvSpPr>
          <p:spPr>
            <a:xfrm rot="10800000">
              <a:off x="10765179" y="1297641"/>
              <a:ext cx="224217" cy="175806"/>
            </a:xfrm>
            <a:custGeom>
              <a:avLst/>
              <a:gdLst/>
              <a:ahLst/>
              <a:cxnLst/>
              <a:rect l="l" t="t" r="r" b="b"/>
              <a:pathLst>
                <a:path w="654843" h="513457">
                  <a:moveTo>
                    <a:pt x="498574" y="0"/>
                  </a:moveTo>
                  <a:lnTo>
                    <a:pt x="584150" y="55810"/>
                  </a:lnTo>
                  <a:cubicBezTo>
                    <a:pt x="544462" y="85576"/>
                    <a:pt x="519658" y="115342"/>
                    <a:pt x="509736" y="145107"/>
                  </a:cubicBezTo>
                  <a:cubicBezTo>
                    <a:pt x="499814" y="174873"/>
                    <a:pt x="493613" y="209599"/>
                    <a:pt x="491132" y="249287"/>
                  </a:cubicBezTo>
                  <a:lnTo>
                    <a:pt x="654843" y="249287"/>
                  </a:lnTo>
                  <a:lnTo>
                    <a:pt x="654843" y="513457"/>
                  </a:lnTo>
                  <a:lnTo>
                    <a:pt x="364628" y="513457"/>
                  </a:lnTo>
                  <a:lnTo>
                    <a:pt x="364628" y="249287"/>
                  </a:lnTo>
                  <a:cubicBezTo>
                    <a:pt x="364628" y="202158"/>
                    <a:pt x="377651" y="155649"/>
                    <a:pt x="403696" y="109761"/>
                  </a:cubicBezTo>
                  <a:cubicBezTo>
                    <a:pt x="429741" y="63872"/>
                    <a:pt x="461367" y="27285"/>
                    <a:pt x="498574" y="0"/>
                  </a:cubicBezTo>
                  <a:close/>
                  <a:moveTo>
                    <a:pt x="133945" y="0"/>
                  </a:moveTo>
                  <a:lnTo>
                    <a:pt x="219521" y="55810"/>
                  </a:lnTo>
                  <a:cubicBezTo>
                    <a:pt x="179834" y="85576"/>
                    <a:pt x="155029" y="115342"/>
                    <a:pt x="145107" y="145107"/>
                  </a:cubicBezTo>
                  <a:cubicBezTo>
                    <a:pt x="135185" y="174873"/>
                    <a:pt x="128984" y="209599"/>
                    <a:pt x="126503" y="249287"/>
                  </a:cubicBezTo>
                  <a:lnTo>
                    <a:pt x="290214" y="249287"/>
                  </a:lnTo>
                  <a:lnTo>
                    <a:pt x="290214" y="513457"/>
                  </a:lnTo>
                  <a:lnTo>
                    <a:pt x="0" y="513457"/>
                  </a:lnTo>
                  <a:lnTo>
                    <a:pt x="0" y="249287"/>
                  </a:lnTo>
                  <a:cubicBezTo>
                    <a:pt x="0" y="202158"/>
                    <a:pt x="13022" y="155649"/>
                    <a:pt x="39067" y="109761"/>
                  </a:cubicBezTo>
                  <a:cubicBezTo>
                    <a:pt x="65112" y="63872"/>
                    <a:pt x="96738" y="27285"/>
                    <a:pt x="133945" y="0"/>
                  </a:cubicBezTo>
                  <a:close/>
                </a:path>
              </a:pathLst>
            </a:cu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KoPub돋움체 Bold" panose="00000800000000000000" pitchFamily="2" charset="-127"/>
                <a:ea typeface="KoPub돋움체 Bold" panose="00000800000000000000" pitchFamily="2" charset="-127"/>
              </a:endParaRPr>
            </a:p>
          </p:txBody>
        </p:sp>
      </p:grpSp>
      <p:sp>
        <p:nvSpPr>
          <p:cNvPr id="222" name="원호 221">
            <a:extLst>
              <a:ext uri="{FF2B5EF4-FFF2-40B4-BE49-F238E27FC236}">
                <a16:creationId xmlns:a16="http://schemas.microsoft.com/office/drawing/2014/main" id="{05FC6A45-F8E5-41FD-91F3-79AC8FDCD205}"/>
              </a:ext>
            </a:extLst>
          </p:cNvPr>
          <p:cNvSpPr/>
          <p:nvPr/>
        </p:nvSpPr>
        <p:spPr>
          <a:xfrm>
            <a:off x="8690699" y="1774082"/>
            <a:ext cx="2312429" cy="1648512"/>
          </a:xfrm>
          <a:prstGeom prst="arc">
            <a:avLst>
              <a:gd name="adj1" fmla="val 10779706"/>
              <a:gd name="adj2" fmla="val 0"/>
            </a:avLst>
          </a:prstGeom>
          <a:solidFill>
            <a:schemeClr val="bg1"/>
          </a:solidFill>
          <a:ln w="190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KoPub돋움체 Bold" panose="00000800000000000000" pitchFamily="2" charset="-127"/>
              <a:ea typeface="KoPub돋움체 Bold" panose="00000800000000000000" pitchFamily="2" charset="-127"/>
            </a:endParaRPr>
          </a:p>
        </p:txBody>
      </p:sp>
      <p:sp>
        <p:nvSpPr>
          <p:cNvPr id="223" name="자유형: 도형 176">
            <a:extLst>
              <a:ext uri="{FF2B5EF4-FFF2-40B4-BE49-F238E27FC236}">
                <a16:creationId xmlns:a16="http://schemas.microsoft.com/office/drawing/2014/main" id="{F2DB23D9-60A9-4375-918D-DADFB8960980}"/>
              </a:ext>
            </a:extLst>
          </p:cNvPr>
          <p:cNvSpPr/>
          <p:nvPr/>
        </p:nvSpPr>
        <p:spPr>
          <a:xfrm>
            <a:off x="8390504" y="2789921"/>
            <a:ext cx="3077595" cy="960014"/>
          </a:xfrm>
          <a:custGeom>
            <a:avLst/>
            <a:gdLst>
              <a:gd name="connsiteX0" fmla="*/ 0 w 2831579"/>
              <a:gd name="connsiteY0" fmla="*/ 0 h 960014"/>
              <a:gd name="connsiteX1" fmla="*/ 2831579 w 2831579"/>
              <a:gd name="connsiteY1" fmla="*/ 0 h 960014"/>
              <a:gd name="connsiteX2" fmla="*/ 2831579 w 2831579"/>
              <a:gd name="connsiteY2" fmla="*/ 536418 h 960014"/>
              <a:gd name="connsiteX3" fmla="*/ 2781363 w 2831579"/>
              <a:gd name="connsiteY3" fmla="*/ 586634 h 960014"/>
              <a:gd name="connsiteX4" fmla="*/ 1633466 w 2831579"/>
              <a:gd name="connsiteY4" fmla="*/ 586634 h 960014"/>
              <a:gd name="connsiteX5" fmla="*/ 1633466 w 2831579"/>
              <a:gd name="connsiteY5" fmla="*/ 722567 h 960014"/>
              <a:gd name="connsiteX6" fmla="*/ 1851143 w 2831579"/>
              <a:gd name="connsiteY6" fmla="*/ 722567 h 960014"/>
              <a:gd name="connsiteX7" fmla="*/ 1415789 w 2831579"/>
              <a:gd name="connsiteY7" fmla="*/ 960014 h 960014"/>
              <a:gd name="connsiteX8" fmla="*/ 980435 w 2831579"/>
              <a:gd name="connsiteY8" fmla="*/ 722567 h 960014"/>
              <a:gd name="connsiteX9" fmla="*/ 1198112 w 2831579"/>
              <a:gd name="connsiteY9" fmla="*/ 722567 h 960014"/>
              <a:gd name="connsiteX10" fmla="*/ 1198112 w 2831579"/>
              <a:gd name="connsiteY10" fmla="*/ 586634 h 960014"/>
              <a:gd name="connsiteX11" fmla="*/ 50216 w 2831579"/>
              <a:gd name="connsiteY11" fmla="*/ 586634 h 960014"/>
              <a:gd name="connsiteX12" fmla="*/ 0 w 2831579"/>
              <a:gd name="connsiteY12" fmla="*/ 536418 h 9600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2831579" h="960014">
                <a:moveTo>
                  <a:pt x="0" y="0"/>
                </a:moveTo>
                <a:lnTo>
                  <a:pt x="2831579" y="0"/>
                </a:lnTo>
                <a:lnTo>
                  <a:pt x="2831579" y="536418"/>
                </a:lnTo>
                <a:cubicBezTo>
                  <a:pt x="2831579" y="564152"/>
                  <a:pt x="2809097" y="586634"/>
                  <a:pt x="2781363" y="586634"/>
                </a:cubicBezTo>
                <a:lnTo>
                  <a:pt x="1633466" y="586634"/>
                </a:lnTo>
                <a:lnTo>
                  <a:pt x="1633466" y="722567"/>
                </a:lnTo>
                <a:lnTo>
                  <a:pt x="1851143" y="722567"/>
                </a:lnTo>
                <a:lnTo>
                  <a:pt x="1415789" y="960014"/>
                </a:lnTo>
                <a:lnTo>
                  <a:pt x="980435" y="722567"/>
                </a:lnTo>
                <a:lnTo>
                  <a:pt x="1198112" y="722567"/>
                </a:lnTo>
                <a:lnTo>
                  <a:pt x="1198112" y="586634"/>
                </a:lnTo>
                <a:lnTo>
                  <a:pt x="50216" y="586634"/>
                </a:lnTo>
                <a:cubicBezTo>
                  <a:pt x="22482" y="586634"/>
                  <a:pt x="0" y="564152"/>
                  <a:pt x="0" y="536418"/>
                </a:cubicBezTo>
                <a:close/>
              </a:path>
            </a:pathLst>
          </a:custGeom>
          <a:gradFill>
            <a:gsLst>
              <a:gs pos="60000">
                <a:schemeClr val="bg1"/>
              </a:gs>
              <a:gs pos="100000">
                <a:schemeClr val="accent6">
                  <a:lumMod val="75000"/>
                </a:schemeClr>
              </a:gs>
            </a:gsLst>
            <a:lin ang="5400000" scaled="0"/>
          </a:gradFill>
          <a:ln w="6350">
            <a:solidFill>
              <a:schemeClr val="bg1">
                <a:lumMod val="85000"/>
              </a:schemeClr>
            </a:solidFill>
          </a:ln>
          <a:effectLst>
            <a:innerShdw blurRad="50800">
              <a:prstClr val="black">
                <a:alpha val="1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>
              <a:latin typeface="KoPub돋움체 Bold" panose="00000800000000000000" pitchFamily="2" charset="-127"/>
              <a:ea typeface="KoPub돋움체 Bold" panose="00000800000000000000" pitchFamily="2" charset="-127"/>
            </a:endParaRPr>
          </a:p>
        </p:txBody>
      </p:sp>
      <p:sp>
        <p:nvSpPr>
          <p:cNvPr id="224" name="사각형: 둥근 위쪽 모서리 155">
            <a:extLst>
              <a:ext uri="{FF2B5EF4-FFF2-40B4-BE49-F238E27FC236}">
                <a16:creationId xmlns:a16="http://schemas.microsoft.com/office/drawing/2014/main" id="{6B5CC4A9-4986-4ABE-81E9-F797CB206AB3}"/>
              </a:ext>
            </a:extLst>
          </p:cNvPr>
          <p:cNvSpPr/>
          <p:nvPr/>
        </p:nvSpPr>
        <p:spPr>
          <a:xfrm>
            <a:off x="8390504" y="2569502"/>
            <a:ext cx="3075953" cy="757227"/>
          </a:xfrm>
          <a:prstGeom prst="round2SameRect">
            <a:avLst>
              <a:gd name="adj1" fmla="val 8961"/>
              <a:gd name="adj2" fmla="val 0"/>
            </a:avLst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100000">
                <a:schemeClr val="accent6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6350">
            <a:solidFill>
              <a:schemeClr val="accent6">
                <a:lumMod val="5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KoPub돋움체 Bold" panose="00000800000000000000" pitchFamily="2" charset="-127"/>
              <a:ea typeface="KoPub돋움체 Bold" panose="00000800000000000000" pitchFamily="2" charset="-127"/>
            </a:endParaRPr>
          </a:p>
        </p:txBody>
      </p:sp>
      <p:sp>
        <p:nvSpPr>
          <p:cNvPr id="225" name="TextBox 224">
            <a:extLst>
              <a:ext uri="{FF2B5EF4-FFF2-40B4-BE49-F238E27FC236}">
                <a16:creationId xmlns:a16="http://schemas.microsoft.com/office/drawing/2014/main" id="{262D0928-B8C0-4381-AA8F-24C6D408F4CB}"/>
              </a:ext>
            </a:extLst>
          </p:cNvPr>
          <p:cNvSpPr txBox="1"/>
          <p:nvPr/>
        </p:nvSpPr>
        <p:spPr>
          <a:xfrm>
            <a:off x="8390505" y="2661247"/>
            <a:ext cx="3075951" cy="592470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spAutoFit/>
          </a:bodyPr>
          <a:lstStyle/>
          <a:p>
            <a:pPr algn="ctr">
              <a:spcBef>
                <a:spcPts val="300"/>
              </a:spcBef>
              <a:defRPr/>
            </a:pPr>
            <a:r>
              <a:rPr lang="en-US" altLang="ko-KR" kern="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  <a:cs typeface="Arial" panose="020B0604020202020204" pitchFamily="34" charset="0"/>
              </a:rPr>
              <a:t>(</a:t>
            </a:r>
            <a:r>
              <a:rPr lang="ko-KR" altLang="en-US" kern="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  <a:cs typeface="Arial" panose="020B0604020202020204" pitchFamily="34" charset="0"/>
              </a:rPr>
              <a:t>조직혁신</a:t>
            </a:r>
            <a:r>
              <a:rPr lang="en-US" altLang="ko-KR" kern="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  <a:cs typeface="Arial" panose="020B0604020202020204" pitchFamily="34" charset="0"/>
              </a:rPr>
              <a:t>)</a:t>
            </a:r>
          </a:p>
          <a:p>
            <a:pPr algn="ctr">
              <a:spcBef>
                <a:spcPts val="300"/>
              </a:spcBef>
              <a:defRPr/>
            </a:pPr>
            <a:r>
              <a:rPr lang="ko-KR" altLang="en-US" kern="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  <a:cs typeface="Arial" panose="020B0604020202020204" pitchFamily="34" charset="0"/>
              </a:rPr>
              <a:t>조직</a:t>
            </a:r>
            <a:r>
              <a:rPr lang="en-US" altLang="ko-KR" kern="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  <a:cs typeface="Arial" panose="020B0604020202020204" pitchFamily="34" charset="0"/>
              </a:rPr>
              <a:t>·</a:t>
            </a:r>
            <a:r>
              <a:rPr lang="ko-KR" altLang="en-US" kern="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  <a:cs typeface="Arial" panose="020B0604020202020204" pitchFamily="34" charset="0"/>
              </a:rPr>
              <a:t>기술 혁신 체계 구축</a:t>
            </a:r>
            <a:endParaRPr lang="en-US" altLang="ko-KR" kern="0" dirty="0">
              <a:ln>
                <a:solidFill>
                  <a:schemeClr val="bg1">
                    <a:lumMod val="85000"/>
                    <a:alpha val="0"/>
                  </a:schemeClr>
                </a:solidFill>
              </a:ln>
              <a:solidFill>
                <a:schemeClr val="bg1"/>
              </a:solidFill>
              <a:latin typeface="KoPub돋움체 Bold" panose="00000800000000000000" pitchFamily="2" charset="-127"/>
              <a:ea typeface="KoPub돋움체 Bold" panose="00000800000000000000" pitchFamily="2" charset="-127"/>
              <a:cs typeface="Arial" panose="020B0604020202020204" pitchFamily="34" charset="0"/>
            </a:endParaRPr>
          </a:p>
        </p:txBody>
      </p:sp>
      <p:sp>
        <p:nvSpPr>
          <p:cNvPr id="228" name="사각형: 둥근 모서리 178">
            <a:extLst>
              <a:ext uri="{FF2B5EF4-FFF2-40B4-BE49-F238E27FC236}">
                <a16:creationId xmlns:a16="http://schemas.microsoft.com/office/drawing/2014/main" id="{928D3CC8-6F11-46DE-B92C-FF3D8F977F36}"/>
              </a:ext>
            </a:extLst>
          </p:cNvPr>
          <p:cNvSpPr/>
          <p:nvPr/>
        </p:nvSpPr>
        <p:spPr>
          <a:xfrm>
            <a:off x="8398359" y="4008413"/>
            <a:ext cx="3071033" cy="496722"/>
          </a:xfrm>
          <a:prstGeom prst="roundRect">
            <a:avLst>
              <a:gd name="adj" fmla="val 50000"/>
            </a:avLst>
          </a:prstGeom>
          <a:noFill/>
          <a:ln w="6350">
            <a:solidFill>
              <a:schemeClr val="bg1">
                <a:lumMod val="85000"/>
              </a:schemeClr>
            </a:solidFill>
          </a:ln>
          <a:effectLst>
            <a:innerShdw blurRad="50800">
              <a:srgbClr val="739BCB">
                <a:alpha val="50000"/>
              </a:srgb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KoPub돋움체 Bold" panose="00000800000000000000" pitchFamily="2" charset="-127"/>
              <a:ea typeface="KoPub돋움체 Bold" panose="00000800000000000000" pitchFamily="2" charset="-127"/>
            </a:endParaRPr>
          </a:p>
        </p:txBody>
      </p:sp>
      <p:sp>
        <p:nvSpPr>
          <p:cNvPr id="229" name="타원 228">
            <a:extLst>
              <a:ext uri="{FF2B5EF4-FFF2-40B4-BE49-F238E27FC236}">
                <a16:creationId xmlns:a16="http://schemas.microsoft.com/office/drawing/2014/main" id="{6305E626-F83E-4DA8-B169-21752EDFD1AD}"/>
              </a:ext>
            </a:extLst>
          </p:cNvPr>
          <p:cNvSpPr/>
          <p:nvPr/>
        </p:nvSpPr>
        <p:spPr>
          <a:xfrm>
            <a:off x="8468542" y="4111599"/>
            <a:ext cx="262301" cy="285688"/>
          </a:xfrm>
          <a:prstGeom prst="ellipse">
            <a:avLst/>
          </a:prstGeom>
          <a:solidFill>
            <a:schemeClr val="accent6">
              <a:lumMod val="75000"/>
            </a:schemeClr>
          </a:solidFill>
          <a:ln w="63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>
                <a:latin typeface="KoPub돋움체 Bold" panose="00000800000000000000" pitchFamily="2" charset="-127"/>
                <a:ea typeface="KoPub돋움체 Bold" panose="00000800000000000000" pitchFamily="2" charset="-127"/>
              </a:rPr>
              <a:t>5</a:t>
            </a:r>
            <a:endParaRPr lang="ko-KR" altLang="en-US" sz="1400" dirty="0">
              <a:latin typeface="KoPub돋움체 Bold" panose="00000800000000000000" pitchFamily="2" charset="-127"/>
              <a:ea typeface="KoPub돋움체 Bold" panose="00000800000000000000" pitchFamily="2" charset="-127"/>
            </a:endParaRPr>
          </a:p>
        </p:txBody>
      </p:sp>
      <p:sp>
        <p:nvSpPr>
          <p:cNvPr id="81" name="사각형: 둥근 모서리 178">
            <a:extLst>
              <a:ext uri="{FF2B5EF4-FFF2-40B4-BE49-F238E27FC236}">
                <a16:creationId xmlns:a16="http://schemas.microsoft.com/office/drawing/2014/main" id="{928D3CC8-6F11-46DE-B92C-FF3D8F977F36}"/>
              </a:ext>
            </a:extLst>
          </p:cNvPr>
          <p:cNvSpPr/>
          <p:nvPr/>
        </p:nvSpPr>
        <p:spPr>
          <a:xfrm>
            <a:off x="8397527" y="4606349"/>
            <a:ext cx="3071033" cy="496722"/>
          </a:xfrm>
          <a:prstGeom prst="roundRect">
            <a:avLst>
              <a:gd name="adj" fmla="val 50000"/>
            </a:avLst>
          </a:prstGeom>
          <a:noFill/>
          <a:ln w="6350">
            <a:solidFill>
              <a:schemeClr val="bg1">
                <a:lumMod val="85000"/>
              </a:schemeClr>
            </a:solidFill>
          </a:ln>
          <a:effectLst>
            <a:innerShdw blurRad="50800">
              <a:srgbClr val="739BCB">
                <a:alpha val="50000"/>
              </a:srgb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KoPub돋움체 Bold" panose="00000800000000000000" pitchFamily="2" charset="-127"/>
              <a:ea typeface="KoPub돋움체 Bold" panose="00000800000000000000" pitchFamily="2" charset="-127"/>
            </a:endParaRPr>
          </a:p>
        </p:txBody>
      </p:sp>
      <p:sp>
        <p:nvSpPr>
          <p:cNvPr id="83" name="TextBox 82">
            <a:extLst>
              <a:ext uri="{FF2B5EF4-FFF2-40B4-BE49-F238E27FC236}">
                <a16:creationId xmlns:a16="http://schemas.microsoft.com/office/drawing/2014/main" id="{99A54AD1-91E1-40AB-9F77-9EB21EE37D02}"/>
              </a:ext>
            </a:extLst>
          </p:cNvPr>
          <p:cNvSpPr txBox="1"/>
          <p:nvPr/>
        </p:nvSpPr>
        <p:spPr>
          <a:xfrm>
            <a:off x="8782305" y="3970354"/>
            <a:ext cx="2580781" cy="560153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spAutoFit/>
          </a:bodyPr>
          <a:lstStyle/>
          <a:p>
            <a:pPr marL="104140" marR="0" indent="-104140" algn="l" fontAlgn="base" latinLnBrk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sz="1400" kern="0" spc="-10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  <a:cs typeface="Arial" panose="020B0604020202020204" pitchFamily="34" charset="0"/>
              </a:rPr>
              <a:t>설계기술 전문성 강화를 위한 기술력 </a:t>
            </a:r>
            <a:endParaRPr lang="en-US" altLang="ko-KR" sz="1400" kern="0" spc="-100" dirty="0">
              <a:ln>
                <a:solidFill>
                  <a:schemeClr val="bg1">
                    <a:lumMod val="85000"/>
                    <a:alpha val="0"/>
                  </a:schemeClr>
                </a:solidFill>
              </a:ln>
              <a:solidFill>
                <a:schemeClr val="tx1">
                  <a:lumMod val="85000"/>
                  <a:lumOff val="15000"/>
                </a:schemeClr>
              </a:solidFill>
              <a:latin typeface="KoPub돋움체 Bold" panose="00000800000000000000" pitchFamily="2" charset="-127"/>
              <a:ea typeface="KoPub돋움체 Bold" panose="00000800000000000000" pitchFamily="2" charset="-127"/>
              <a:cs typeface="Arial" panose="020B0604020202020204" pitchFamily="34" charset="0"/>
            </a:endParaRPr>
          </a:p>
          <a:p>
            <a:pPr marL="104140" marR="0" indent="-104140" algn="l" fontAlgn="base" latinLnBrk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sz="1400" kern="0" spc="-10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  <a:cs typeface="Arial" panose="020B0604020202020204" pitchFamily="34" charset="0"/>
              </a:rPr>
              <a:t>향상 및 기술전수 체계 고도화</a:t>
            </a:r>
          </a:p>
        </p:txBody>
      </p:sp>
      <p:sp>
        <p:nvSpPr>
          <p:cNvPr id="260" name="원호 259">
            <a:extLst>
              <a:ext uri="{FF2B5EF4-FFF2-40B4-BE49-F238E27FC236}">
                <a16:creationId xmlns:a16="http://schemas.microsoft.com/office/drawing/2014/main" id="{CFD43464-08C7-40B5-A00A-EF94FA0EC090}"/>
              </a:ext>
            </a:extLst>
          </p:cNvPr>
          <p:cNvSpPr/>
          <p:nvPr/>
        </p:nvSpPr>
        <p:spPr>
          <a:xfrm>
            <a:off x="5501060" y="1773305"/>
            <a:ext cx="2312429" cy="1668598"/>
          </a:xfrm>
          <a:prstGeom prst="arc">
            <a:avLst>
              <a:gd name="adj1" fmla="val 10779706"/>
              <a:gd name="adj2" fmla="val 0"/>
            </a:avLst>
          </a:prstGeom>
          <a:solidFill>
            <a:schemeClr val="bg1"/>
          </a:solidFill>
          <a:ln w="19050">
            <a:solidFill>
              <a:srgbClr val="34848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KoPub돋움체 Bold" panose="00000800000000000000" pitchFamily="2" charset="-127"/>
              <a:ea typeface="KoPub돋움체 Bold" panose="00000800000000000000" pitchFamily="2" charset="-127"/>
            </a:endParaRPr>
          </a:p>
        </p:txBody>
      </p:sp>
      <p:sp>
        <p:nvSpPr>
          <p:cNvPr id="261" name="자유형: 도형 175">
            <a:extLst>
              <a:ext uri="{FF2B5EF4-FFF2-40B4-BE49-F238E27FC236}">
                <a16:creationId xmlns:a16="http://schemas.microsoft.com/office/drawing/2014/main" id="{3C917B2A-4BC7-4BAA-9714-CCFFE2DC2187}"/>
              </a:ext>
            </a:extLst>
          </p:cNvPr>
          <p:cNvSpPr/>
          <p:nvPr/>
        </p:nvSpPr>
        <p:spPr>
          <a:xfrm>
            <a:off x="5207432" y="2791121"/>
            <a:ext cx="3071033" cy="960014"/>
          </a:xfrm>
          <a:custGeom>
            <a:avLst/>
            <a:gdLst>
              <a:gd name="connsiteX0" fmla="*/ 0 w 2831579"/>
              <a:gd name="connsiteY0" fmla="*/ 0 h 960014"/>
              <a:gd name="connsiteX1" fmla="*/ 2831579 w 2831579"/>
              <a:gd name="connsiteY1" fmla="*/ 0 h 960014"/>
              <a:gd name="connsiteX2" fmla="*/ 2831579 w 2831579"/>
              <a:gd name="connsiteY2" fmla="*/ 536418 h 960014"/>
              <a:gd name="connsiteX3" fmla="*/ 2781363 w 2831579"/>
              <a:gd name="connsiteY3" fmla="*/ 586634 h 960014"/>
              <a:gd name="connsiteX4" fmla="*/ 1633466 w 2831579"/>
              <a:gd name="connsiteY4" fmla="*/ 586634 h 960014"/>
              <a:gd name="connsiteX5" fmla="*/ 1633466 w 2831579"/>
              <a:gd name="connsiteY5" fmla="*/ 722567 h 960014"/>
              <a:gd name="connsiteX6" fmla="*/ 1851143 w 2831579"/>
              <a:gd name="connsiteY6" fmla="*/ 722567 h 960014"/>
              <a:gd name="connsiteX7" fmla="*/ 1415789 w 2831579"/>
              <a:gd name="connsiteY7" fmla="*/ 960014 h 960014"/>
              <a:gd name="connsiteX8" fmla="*/ 980435 w 2831579"/>
              <a:gd name="connsiteY8" fmla="*/ 722567 h 960014"/>
              <a:gd name="connsiteX9" fmla="*/ 1198112 w 2831579"/>
              <a:gd name="connsiteY9" fmla="*/ 722567 h 960014"/>
              <a:gd name="connsiteX10" fmla="*/ 1198112 w 2831579"/>
              <a:gd name="connsiteY10" fmla="*/ 586634 h 960014"/>
              <a:gd name="connsiteX11" fmla="*/ 50216 w 2831579"/>
              <a:gd name="connsiteY11" fmla="*/ 586634 h 960014"/>
              <a:gd name="connsiteX12" fmla="*/ 0 w 2831579"/>
              <a:gd name="connsiteY12" fmla="*/ 536418 h 9600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2831579" h="960014">
                <a:moveTo>
                  <a:pt x="0" y="0"/>
                </a:moveTo>
                <a:lnTo>
                  <a:pt x="2831579" y="0"/>
                </a:lnTo>
                <a:lnTo>
                  <a:pt x="2831579" y="536418"/>
                </a:lnTo>
                <a:cubicBezTo>
                  <a:pt x="2831579" y="564152"/>
                  <a:pt x="2809097" y="586634"/>
                  <a:pt x="2781363" y="586634"/>
                </a:cubicBezTo>
                <a:lnTo>
                  <a:pt x="1633466" y="586634"/>
                </a:lnTo>
                <a:lnTo>
                  <a:pt x="1633466" y="722567"/>
                </a:lnTo>
                <a:lnTo>
                  <a:pt x="1851143" y="722567"/>
                </a:lnTo>
                <a:lnTo>
                  <a:pt x="1415789" y="960014"/>
                </a:lnTo>
                <a:lnTo>
                  <a:pt x="980435" y="722567"/>
                </a:lnTo>
                <a:lnTo>
                  <a:pt x="1198112" y="722567"/>
                </a:lnTo>
                <a:lnTo>
                  <a:pt x="1198112" y="586634"/>
                </a:lnTo>
                <a:lnTo>
                  <a:pt x="50216" y="586634"/>
                </a:lnTo>
                <a:cubicBezTo>
                  <a:pt x="22482" y="586634"/>
                  <a:pt x="0" y="564152"/>
                  <a:pt x="0" y="536418"/>
                </a:cubicBezTo>
                <a:close/>
              </a:path>
            </a:pathLst>
          </a:custGeom>
          <a:gradFill>
            <a:gsLst>
              <a:gs pos="60000">
                <a:schemeClr val="bg1"/>
              </a:gs>
              <a:gs pos="100000">
                <a:srgbClr val="3D97A1"/>
              </a:gs>
            </a:gsLst>
            <a:lin ang="5400000" scaled="0"/>
          </a:gradFill>
          <a:ln w="6350">
            <a:solidFill>
              <a:schemeClr val="bg1">
                <a:lumMod val="85000"/>
              </a:schemeClr>
            </a:solidFill>
          </a:ln>
          <a:effectLst>
            <a:innerShdw blurRad="50800">
              <a:prstClr val="black">
                <a:alpha val="1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>
              <a:latin typeface="KoPub돋움체 Bold" panose="00000800000000000000" pitchFamily="2" charset="-127"/>
              <a:ea typeface="KoPub돋움체 Bold" panose="00000800000000000000" pitchFamily="2" charset="-127"/>
            </a:endParaRPr>
          </a:p>
        </p:txBody>
      </p:sp>
      <p:sp>
        <p:nvSpPr>
          <p:cNvPr id="262" name="사각형: 둥근 위쪽 모서리 153">
            <a:extLst>
              <a:ext uri="{FF2B5EF4-FFF2-40B4-BE49-F238E27FC236}">
                <a16:creationId xmlns:a16="http://schemas.microsoft.com/office/drawing/2014/main" id="{C4F31709-4912-4F41-B83A-63D66C7CEC58}"/>
              </a:ext>
            </a:extLst>
          </p:cNvPr>
          <p:cNvSpPr/>
          <p:nvPr/>
        </p:nvSpPr>
        <p:spPr>
          <a:xfrm>
            <a:off x="5203613" y="2568725"/>
            <a:ext cx="3071033" cy="758005"/>
          </a:xfrm>
          <a:prstGeom prst="round2SameRect">
            <a:avLst>
              <a:gd name="adj1" fmla="val 8961"/>
              <a:gd name="adj2" fmla="val 0"/>
            </a:avLst>
          </a:prstGeom>
          <a:gradFill flip="none" rotWithShape="1">
            <a:gsLst>
              <a:gs pos="0">
                <a:srgbClr val="3D97A1"/>
              </a:gs>
              <a:gs pos="100000">
                <a:srgbClr val="34848C"/>
              </a:gs>
            </a:gsLst>
            <a:path path="circle">
              <a:fillToRect l="50000" t="50000" r="50000" b="50000"/>
            </a:path>
            <a:tileRect/>
          </a:gradFill>
          <a:ln w="6350">
            <a:solidFill>
              <a:srgbClr val="34848C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KoPub돋움체 Bold" panose="00000800000000000000" pitchFamily="2" charset="-127"/>
              <a:ea typeface="KoPub돋움체 Bold" panose="00000800000000000000" pitchFamily="2" charset="-127"/>
            </a:endParaRPr>
          </a:p>
        </p:txBody>
      </p:sp>
      <p:sp>
        <p:nvSpPr>
          <p:cNvPr id="263" name="TextBox 262">
            <a:extLst>
              <a:ext uri="{FF2B5EF4-FFF2-40B4-BE49-F238E27FC236}">
                <a16:creationId xmlns:a16="http://schemas.microsoft.com/office/drawing/2014/main" id="{89F5EB08-EA3B-4232-9D03-E1023D0841FB}"/>
              </a:ext>
            </a:extLst>
          </p:cNvPr>
          <p:cNvSpPr txBox="1"/>
          <p:nvPr/>
        </p:nvSpPr>
        <p:spPr>
          <a:xfrm>
            <a:off x="5207432" y="2661544"/>
            <a:ext cx="3075951" cy="592470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spAutoFit/>
          </a:bodyPr>
          <a:lstStyle/>
          <a:p>
            <a:pPr lvl="0" algn="ctr">
              <a:spcBef>
                <a:spcPts val="300"/>
              </a:spcBef>
              <a:defRPr/>
            </a:pPr>
            <a:r>
              <a:rPr lang="en-US" altLang="ko-KR" kern="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  <a:cs typeface="Arial" panose="020B0604020202020204" pitchFamily="34" charset="0"/>
              </a:rPr>
              <a:t>(</a:t>
            </a:r>
            <a:r>
              <a:rPr lang="ko-KR" altLang="en-US" kern="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  <a:cs typeface="Arial" panose="020B0604020202020204" pitchFamily="34" charset="0"/>
              </a:rPr>
              <a:t>성장동력확보</a:t>
            </a:r>
            <a:r>
              <a:rPr lang="en-US" altLang="ko-KR" kern="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  <a:cs typeface="Arial" panose="020B0604020202020204" pitchFamily="34" charset="0"/>
              </a:rPr>
              <a:t>)</a:t>
            </a:r>
          </a:p>
          <a:p>
            <a:pPr lvl="0" algn="ctr">
              <a:spcBef>
                <a:spcPts val="300"/>
              </a:spcBef>
              <a:defRPr/>
            </a:pPr>
            <a:r>
              <a:rPr lang="ko-KR" altLang="en-US" kern="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  <a:cs typeface="Arial" panose="020B0604020202020204" pitchFamily="34" charset="0"/>
              </a:rPr>
              <a:t>신규 </a:t>
            </a:r>
            <a:r>
              <a:rPr lang="ko-KR" altLang="en-US" kern="0" dirty="0" err="1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  <a:cs typeface="Arial" panose="020B0604020202020204" pitchFamily="34" charset="0"/>
              </a:rPr>
              <a:t>업역</a:t>
            </a:r>
            <a:r>
              <a:rPr lang="ko-KR" altLang="en-US" kern="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  <a:cs typeface="Arial" panose="020B0604020202020204" pitchFamily="34" charset="0"/>
              </a:rPr>
              <a:t> 확보</a:t>
            </a:r>
          </a:p>
        </p:txBody>
      </p:sp>
      <p:pic>
        <p:nvPicPr>
          <p:cNvPr id="265" name="그래픽 899">
            <a:extLst>
              <a:ext uri="{FF2B5EF4-FFF2-40B4-BE49-F238E27FC236}">
                <a16:creationId xmlns:a16="http://schemas.microsoft.com/office/drawing/2014/main" id="{74140DDA-98EF-4668-8102-7A6193E8771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 flipH="1">
            <a:off x="9557342" y="1813742"/>
            <a:ext cx="703738" cy="703738"/>
          </a:xfrm>
          <a:prstGeom prst="rect">
            <a:avLst/>
          </a:prstGeom>
        </p:spPr>
      </p:pic>
      <p:sp>
        <p:nvSpPr>
          <p:cNvPr id="266" name="사각형: 둥근 모서리 178">
            <a:extLst>
              <a:ext uri="{FF2B5EF4-FFF2-40B4-BE49-F238E27FC236}">
                <a16:creationId xmlns:a16="http://schemas.microsoft.com/office/drawing/2014/main" id="{928D3CC8-6F11-46DE-B92C-FF3D8F977F36}"/>
              </a:ext>
            </a:extLst>
          </p:cNvPr>
          <p:cNvSpPr/>
          <p:nvPr/>
        </p:nvSpPr>
        <p:spPr>
          <a:xfrm>
            <a:off x="5208060" y="4599590"/>
            <a:ext cx="3032206" cy="496722"/>
          </a:xfrm>
          <a:prstGeom prst="roundRect">
            <a:avLst>
              <a:gd name="adj" fmla="val 50000"/>
            </a:avLst>
          </a:prstGeom>
          <a:noFill/>
          <a:ln w="6350">
            <a:solidFill>
              <a:schemeClr val="bg1">
                <a:lumMod val="85000"/>
              </a:schemeClr>
            </a:solidFill>
          </a:ln>
          <a:effectLst>
            <a:innerShdw blurRad="50800">
              <a:srgbClr val="739BCB">
                <a:alpha val="50000"/>
              </a:srgb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KoPub돋움체 Bold" panose="00000800000000000000" pitchFamily="2" charset="-127"/>
              <a:ea typeface="KoPub돋움체 Bold" panose="00000800000000000000" pitchFamily="2" charset="-127"/>
            </a:endParaRPr>
          </a:p>
        </p:txBody>
      </p:sp>
      <p:sp>
        <p:nvSpPr>
          <p:cNvPr id="267" name="타원 266">
            <a:extLst>
              <a:ext uri="{FF2B5EF4-FFF2-40B4-BE49-F238E27FC236}">
                <a16:creationId xmlns:a16="http://schemas.microsoft.com/office/drawing/2014/main" id="{6305E626-F83E-4DA8-B169-21752EDFD1AD}"/>
              </a:ext>
            </a:extLst>
          </p:cNvPr>
          <p:cNvSpPr/>
          <p:nvPr/>
        </p:nvSpPr>
        <p:spPr>
          <a:xfrm>
            <a:off x="5278242" y="4702776"/>
            <a:ext cx="262301" cy="285688"/>
          </a:xfrm>
          <a:prstGeom prst="ellipse">
            <a:avLst/>
          </a:prstGeom>
          <a:solidFill>
            <a:srgbClr val="3D97A1"/>
          </a:solidFill>
          <a:ln w="63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>
                <a:latin typeface="KoPub돋움체 Bold" panose="00000800000000000000" pitchFamily="2" charset="-127"/>
                <a:ea typeface="KoPub돋움체 Bold" panose="00000800000000000000" pitchFamily="2" charset="-127"/>
              </a:rPr>
              <a:t>4</a:t>
            </a:r>
            <a:endParaRPr lang="ko-KR" altLang="en-US" sz="1400" dirty="0">
              <a:latin typeface="KoPub돋움체 Bold" panose="00000800000000000000" pitchFamily="2" charset="-127"/>
              <a:ea typeface="KoPub돋움체 Bold" panose="00000800000000000000" pitchFamily="2" charset="-127"/>
            </a:endParaRPr>
          </a:p>
        </p:txBody>
      </p:sp>
      <p:sp>
        <p:nvSpPr>
          <p:cNvPr id="271" name="TextBox 270">
            <a:extLst>
              <a:ext uri="{FF2B5EF4-FFF2-40B4-BE49-F238E27FC236}">
                <a16:creationId xmlns:a16="http://schemas.microsoft.com/office/drawing/2014/main" id="{99A54AD1-91E1-40AB-9F77-9EB21EE37D02}"/>
              </a:ext>
            </a:extLst>
          </p:cNvPr>
          <p:cNvSpPr txBox="1"/>
          <p:nvPr/>
        </p:nvSpPr>
        <p:spPr>
          <a:xfrm>
            <a:off x="5597560" y="4575559"/>
            <a:ext cx="2548152" cy="560153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spAutoFit/>
          </a:bodyPr>
          <a:lstStyle/>
          <a:p>
            <a:pPr marL="104140" marR="0" indent="-104140" algn="l" fontAlgn="base" latinLnBrk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sz="1400" kern="0" spc="-10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  <a:cs typeface="Arial" panose="020B0604020202020204" pitchFamily="34" charset="0"/>
              </a:rPr>
              <a:t>혁신형 </a:t>
            </a:r>
            <a:r>
              <a:rPr lang="en-US" altLang="ko-KR" sz="1400" kern="0" spc="-10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  <a:cs typeface="Arial" panose="020B0604020202020204" pitchFamily="34" charset="0"/>
              </a:rPr>
              <a:t>SMR 2</a:t>
            </a:r>
            <a:r>
              <a:rPr lang="ko-KR" altLang="en-US" sz="1400" kern="0" spc="-10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  <a:cs typeface="Arial" panose="020B0604020202020204" pitchFamily="34" charset="0"/>
              </a:rPr>
              <a:t>단계 과제 개발 </a:t>
            </a:r>
            <a:r>
              <a:rPr lang="ko-KR" altLang="en-US" sz="1400" kern="0" spc="-100" dirty="0" smtClean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  <a:cs typeface="Arial" panose="020B0604020202020204" pitchFamily="34" charset="0"/>
              </a:rPr>
              <a:t>주도</a:t>
            </a:r>
            <a:r>
              <a:rPr lang="en-US" altLang="ko-KR" sz="1400" kern="0" spc="-10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  <a:cs typeface="Arial" panose="020B0604020202020204" pitchFamily="34" charset="0"/>
              </a:rPr>
              <a:t> </a:t>
            </a:r>
            <a:r>
              <a:rPr lang="ko-KR" altLang="en-US" sz="1400" kern="0" spc="-100" dirty="0" smtClean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  <a:cs typeface="Arial" panose="020B0604020202020204" pitchFamily="34" charset="0"/>
              </a:rPr>
              <a:t>및 </a:t>
            </a:r>
            <a:endParaRPr lang="en-US" altLang="ko-KR" sz="1400" kern="0" spc="-100" dirty="0" smtClean="0">
              <a:ln>
                <a:solidFill>
                  <a:schemeClr val="bg1">
                    <a:lumMod val="85000"/>
                    <a:alpha val="0"/>
                  </a:schemeClr>
                </a:solidFill>
              </a:ln>
              <a:solidFill>
                <a:schemeClr val="tx1">
                  <a:lumMod val="85000"/>
                  <a:lumOff val="15000"/>
                </a:schemeClr>
              </a:solidFill>
              <a:latin typeface="KoPub돋움체 Bold" panose="00000800000000000000" pitchFamily="2" charset="-127"/>
              <a:ea typeface="KoPub돋움체 Bold" panose="00000800000000000000" pitchFamily="2" charset="-127"/>
              <a:cs typeface="Arial" panose="020B0604020202020204" pitchFamily="34" charset="0"/>
            </a:endParaRPr>
          </a:p>
          <a:p>
            <a:pPr marL="104140" marR="0" indent="-104140" algn="l" fontAlgn="base" latinLnBrk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sz="1400" kern="0" spc="-100" dirty="0" smtClean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  <a:cs typeface="Arial" panose="020B0604020202020204" pitchFamily="34" charset="0"/>
              </a:rPr>
              <a:t>독자기술 </a:t>
            </a:r>
            <a:r>
              <a:rPr lang="ko-KR" altLang="en-US" sz="1400" kern="0" spc="-10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  <a:cs typeface="Arial" panose="020B0604020202020204" pitchFamily="34" charset="0"/>
              </a:rPr>
              <a:t>확보</a:t>
            </a:r>
          </a:p>
        </p:txBody>
      </p:sp>
      <p:sp>
        <p:nvSpPr>
          <p:cNvPr id="276" name="원호 275">
            <a:extLst>
              <a:ext uri="{FF2B5EF4-FFF2-40B4-BE49-F238E27FC236}">
                <a16:creationId xmlns:a16="http://schemas.microsoft.com/office/drawing/2014/main" id="{CFD43464-08C7-40B5-A00A-EF94FA0EC090}"/>
              </a:ext>
            </a:extLst>
          </p:cNvPr>
          <p:cNvSpPr/>
          <p:nvPr/>
        </p:nvSpPr>
        <p:spPr>
          <a:xfrm>
            <a:off x="2318057" y="1773154"/>
            <a:ext cx="2312429" cy="1668598"/>
          </a:xfrm>
          <a:prstGeom prst="arc">
            <a:avLst>
              <a:gd name="adj1" fmla="val 10779706"/>
              <a:gd name="adj2" fmla="val 0"/>
            </a:avLst>
          </a:prstGeom>
          <a:solidFill>
            <a:schemeClr val="bg1"/>
          </a:solidFill>
          <a:ln w="19050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KoPub돋움체 Bold" panose="00000800000000000000" pitchFamily="2" charset="-127"/>
              <a:ea typeface="KoPub돋움체 Bold" panose="00000800000000000000" pitchFamily="2" charset="-127"/>
            </a:endParaRPr>
          </a:p>
        </p:txBody>
      </p:sp>
      <p:sp>
        <p:nvSpPr>
          <p:cNvPr id="278" name="사각형: 둥근 위쪽 모서리 153">
            <a:extLst>
              <a:ext uri="{FF2B5EF4-FFF2-40B4-BE49-F238E27FC236}">
                <a16:creationId xmlns:a16="http://schemas.microsoft.com/office/drawing/2014/main" id="{C4F31709-4912-4F41-B83A-63D66C7CEC58}"/>
              </a:ext>
            </a:extLst>
          </p:cNvPr>
          <p:cNvSpPr/>
          <p:nvPr/>
        </p:nvSpPr>
        <p:spPr>
          <a:xfrm>
            <a:off x="2021374" y="2571731"/>
            <a:ext cx="3071033" cy="756685"/>
          </a:xfrm>
          <a:prstGeom prst="round2SameRect">
            <a:avLst>
              <a:gd name="adj1" fmla="val 8961"/>
              <a:gd name="adj2" fmla="val 0"/>
            </a:avLst>
          </a:prstGeom>
          <a:gradFill flip="none" rotWithShape="1"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6350">
            <a:solidFill>
              <a:schemeClr val="accent1">
                <a:lumMod val="5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KoPub돋움체 Bold" panose="00000800000000000000" pitchFamily="2" charset="-127"/>
              <a:ea typeface="KoPub돋움체 Bold" panose="00000800000000000000" pitchFamily="2" charset="-127"/>
            </a:endParaRPr>
          </a:p>
        </p:txBody>
      </p:sp>
      <p:sp>
        <p:nvSpPr>
          <p:cNvPr id="281" name="사각형: 둥근 모서리 178">
            <a:extLst>
              <a:ext uri="{FF2B5EF4-FFF2-40B4-BE49-F238E27FC236}">
                <a16:creationId xmlns:a16="http://schemas.microsoft.com/office/drawing/2014/main" id="{928D3CC8-6F11-46DE-B92C-FF3D8F977F36}"/>
              </a:ext>
            </a:extLst>
          </p:cNvPr>
          <p:cNvSpPr/>
          <p:nvPr/>
        </p:nvSpPr>
        <p:spPr>
          <a:xfrm>
            <a:off x="2009045" y="4007473"/>
            <a:ext cx="3071033" cy="496722"/>
          </a:xfrm>
          <a:prstGeom prst="roundRect">
            <a:avLst>
              <a:gd name="adj" fmla="val 50000"/>
            </a:avLst>
          </a:prstGeom>
          <a:noFill/>
          <a:ln w="6350">
            <a:solidFill>
              <a:schemeClr val="bg1">
                <a:lumMod val="85000"/>
              </a:schemeClr>
            </a:solidFill>
          </a:ln>
          <a:effectLst>
            <a:innerShdw blurRad="50800">
              <a:srgbClr val="739BCB">
                <a:alpha val="50000"/>
              </a:srgb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KoPub돋움체 Bold" panose="00000800000000000000" pitchFamily="2" charset="-127"/>
              <a:ea typeface="KoPub돋움체 Bold" panose="00000800000000000000" pitchFamily="2" charset="-127"/>
            </a:endParaRPr>
          </a:p>
        </p:txBody>
      </p:sp>
      <p:sp>
        <p:nvSpPr>
          <p:cNvPr id="282" name="타원 281">
            <a:extLst>
              <a:ext uri="{FF2B5EF4-FFF2-40B4-BE49-F238E27FC236}">
                <a16:creationId xmlns:a16="http://schemas.microsoft.com/office/drawing/2014/main" id="{6305E626-F83E-4DA8-B169-21752EDFD1AD}"/>
              </a:ext>
            </a:extLst>
          </p:cNvPr>
          <p:cNvSpPr/>
          <p:nvPr/>
        </p:nvSpPr>
        <p:spPr>
          <a:xfrm>
            <a:off x="2079228" y="4110659"/>
            <a:ext cx="262301" cy="285688"/>
          </a:xfrm>
          <a:prstGeom prst="ellipse">
            <a:avLst/>
          </a:prstGeom>
          <a:solidFill>
            <a:schemeClr val="accent1">
              <a:lumMod val="75000"/>
            </a:schemeClr>
          </a:solidFill>
          <a:ln w="63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>
                <a:latin typeface="KoPub돋움체 Bold" panose="00000800000000000000" pitchFamily="2" charset="-127"/>
                <a:ea typeface="KoPub돋움체 Bold" panose="00000800000000000000" pitchFamily="2" charset="-127"/>
              </a:rPr>
              <a:t>1</a:t>
            </a:r>
            <a:endParaRPr lang="ko-KR" altLang="en-US" sz="1400" dirty="0">
              <a:latin typeface="KoPub돋움체 Bold" panose="00000800000000000000" pitchFamily="2" charset="-127"/>
              <a:ea typeface="KoPub돋움체 Bold" panose="00000800000000000000" pitchFamily="2" charset="-127"/>
            </a:endParaRPr>
          </a:p>
        </p:txBody>
      </p:sp>
      <p:sp>
        <p:nvSpPr>
          <p:cNvPr id="283" name="TextBox 282">
            <a:extLst>
              <a:ext uri="{FF2B5EF4-FFF2-40B4-BE49-F238E27FC236}">
                <a16:creationId xmlns:a16="http://schemas.microsoft.com/office/drawing/2014/main" id="{99A54AD1-91E1-40AB-9F77-9EB21EE37D02}"/>
              </a:ext>
            </a:extLst>
          </p:cNvPr>
          <p:cNvSpPr txBox="1"/>
          <p:nvPr/>
        </p:nvSpPr>
        <p:spPr>
          <a:xfrm>
            <a:off x="2404513" y="3975759"/>
            <a:ext cx="2580781" cy="560153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spAutoFit/>
          </a:bodyPr>
          <a:lstStyle/>
          <a:p>
            <a:pPr marL="104140" marR="0" indent="-104140" algn="l" fontAlgn="base" latinLnBrk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sz="1400" kern="0" spc="-10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  <a:cs typeface="Arial" panose="020B0604020202020204" pitchFamily="34" charset="0"/>
              </a:rPr>
              <a:t>건설 사업 성공적 완수로</a:t>
            </a:r>
            <a:endParaRPr lang="en-US" altLang="ko-KR" sz="1400" kern="0" spc="-100" dirty="0">
              <a:ln>
                <a:solidFill>
                  <a:schemeClr val="bg1">
                    <a:lumMod val="85000"/>
                    <a:alpha val="0"/>
                  </a:schemeClr>
                </a:solidFill>
              </a:ln>
              <a:solidFill>
                <a:schemeClr val="tx1">
                  <a:lumMod val="85000"/>
                  <a:lumOff val="15000"/>
                </a:schemeClr>
              </a:solidFill>
              <a:latin typeface="KoPub돋움체 Bold" panose="00000800000000000000" pitchFamily="2" charset="-127"/>
              <a:ea typeface="KoPub돋움체 Bold" panose="00000800000000000000" pitchFamily="2" charset="-127"/>
              <a:cs typeface="Arial" panose="020B0604020202020204" pitchFamily="34" charset="0"/>
            </a:endParaRPr>
          </a:p>
          <a:p>
            <a:pPr marL="104140" marR="0" indent="-104140" algn="l" fontAlgn="base" latinLnBrk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sz="1400" kern="0" spc="-100" dirty="0" smtClean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  <a:cs typeface="Arial" panose="020B0604020202020204" pitchFamily="34" charset="0"/>
              </a:rPr>
              <a:t>원전 </a:t>
            </a:r>
            <a:r>
              <a:rPr lang="ko-KR" altLang="en-US" sz="1400" kern="0" spc="-10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  <a:cs typeface="Arial" panose="020B0604020202020204" pitchFamily="34" charset="0"/>
              </a:rPr>
              <a:t>건설 엔지니어링 적기 수행</a:t>
            </a:r>
          </a:p>
        </p:txBody>
      </p:sp>
      <p:sp>
        <p:nvSpPr>
          <p:cNvPr id="85" name="사각형: 둥근 모서리 178">
            <a:extLst>
              <a:ext uri="{FF2B5EF4-FFF2-40B4-BE49-F238E27FC236}">
                <a16:creationId xmlns:a16="http://schemas.microsoft.com/office/drawing/2014/main" id="{928D3CC8-6F11-46DE-B92C-FF3D8F977F36}"/>
              </a:ext>
            </a:extLst>
          </p:cNvPr>
          <p:cNvSpPr/>
          <p:nvPr/>
        </p:nvSpPr>
        <p:spPr>
          <a:xfrm>
            <a:off x="2009045" y="4600087"/>
            <a:ext cx="3071033" cy="496722"/>
          </a:xfrm>
          <a:prstGeom prst="roundRect">
            <a:avLst>
              <a:gd name="adj" fmla="val 50000"/>
            </a:avLst>
          </a:prstGeom>
          <a:noFill/>
          <a:ln w="6350">
            <a:solidFill>
              <a:schemeClr val="bg1">
                <a:lumMod val="85000"/>
              </a:schemeClr>
            </a:solidFill>
          </a:ln>
          <a:effectLst>
            <a:innerShdw blurRad="50800">
              <a:srgbClr val="739BCB">
                <a:alpha val="50000"/>
              </a:srgb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KoPub돋움체 Bold" panose="00000800000000000000" pitchFamily="2" charset="-127"/>
              <a:ea typeface="KoPub돋움체 Bold" panose="00000800000000000000" pitchFamily="2" charset="-127"/>
            </a:endParaRPr>
          </a:p>
        </p:txBody>
      </p:sp>
      <p:sp>
        <p:nvSpPr>
          <p:cNvPr id="86" name="타원 85">
            <a:extLst>
              <a:ext uri="{FF2B5EF4-FFF2-40B4-BE49-F238E27FC236}">
                <a16:creationId xmlns:a16="http://schemas.microsoft.com/office/drawing/2014/main" id="{6305E626-F83E-4DA8-B169-21752EDFD1AD}"/>
              </a:ext>
            </a:extLst>
          </p:cNvPr>
          <p:cNvSpPr/>
          <p:nvPr/>
        </p:nvSpPr>
        <p:spPr>
          <a:xfrm>
            <a:off x="2079228" y="4703273"/>
            <a:ext cx="262301" cy="285688"/>
          </a:xfrm>
          <a:prstGeom prst="ellipse">
            <a:avLst/>
          </a:prstGeom>
          <a:solidFill>
            <a:schemeClr val="accent1">
              <a:lumMod val="75000"/>
            </a:schemeClr>
          </a:solidFill>
          <a:ln w="63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>
                <a:latin typeface="KoPub돋움체 Bold" panose="00000800000000000000" pitchFamily="2" charset="-127"/>
                <a:ea typeface="KoPub돋움체 Bold" panose="00000800000000000000" pitchFamily="2" charset="-127"/>
              </a:rPr>
              <a:t>2</a:t>
            </a:r>
            <a:endParaRPr lang="ko-KR" altLang="en-US" sz="1400" dirty="0">
              <a:latin typeface="KoPub돋움체 Bold" panose="00000800000000000000" pitchFamily="2" charset="-127"/>
              <a:ea typeface="KoPub돋움체 Bold" panose="00000800000000000000" pitchFamily="2" charset="-127"/>
            </a:endParaRPr>
          </a:p>
        </p:txBody>
      </p:sp>
      <p:sp>
        <p:nvSpPr>
          <p:cNvPr id="87" name="TextBox 86">
            <a:extLst>
              <a:ext uri="{FF2B5EF4-FFF2-40B4-BE49-F238E27FC236}">
                <a16:creationId xmlns:a16="http://schemas.microsoft.com/office/drawing/2014/main" id="{99A54AD1-91E1-40AB-9F77-9EB21EE37D02}"/>
              </a:ext>
            </a:extLst>
          </p:cNvPr>
          <p:cNvSpPr txBox="1"/>
          <p:nvPr/>
        </p:nvSpPr>
        <p:spPr>
          <a:xfrm>
            <a:off x="2404513" y="4691158"/>
            <a:ext cx="2580781" cy="280077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spAutoFit/>
          </a:bodyPr>
          <a:lstStyle/>
          <a:p>
            <a:pPr marL="104140" marR="0" indent="-104140" algn="l" fontAlgn="base" latinLnBrk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sz="1400" kern="0" spc="-10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  <a:cs typeface="Arial" panose="020B0604020202020204" pitchFamily="34" charset="0"/>
              </a:rPr>
              <a:t>안전성 강화 가동원전 </a:t>
            </a:r>
            <a:r>
              <a:rPr lang="ko-KR" altLang="en-US" sz="1400" kern="0" spc="-100" dirty="0" smtClean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  <a:cs typeface="Arial" panose="020B0604020202020204" pitchFamily="34" charset="0"/>
              </a:rPr>
              <a:t>사업</a:t>
            </a:r>
            <a:r>
              <a:rPr lang="en-US" altLang="ko-KR" sz="1400" kern="0" spc="-10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  <a:cs typeface="Arial" panose="020B0604020202020204" pitchFamily="34" charset="0"/>
              </a:rPr>
              <a:t> </a:t>
            </a:r>
            <a:r>
              <a:rPr lang="ko-KR" altLang="en-US" sz="1400" kern="0" spc="-100" dirty="0" smtClean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  <a:cs typeface="Arial" panose="020B0604020202020204" pitchFamily="34" charset="0"/>
              </a:rPr>
              <a:t>적기 </a:t>
            </a:r>
            <a:r>
              <a:rPr lang="ko-KR" altLang="en-US" sz="1400" kern="0" spc="-10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  <a:cs typeface="Arial" panose="020B0604020202020204" pitchFamily="34" charset="0"/>
              </a:rPr>
              <a:t>수행</a:t>
            </a:r>
          </a:p>
        </p:txBody>
      </p:sp>
      <p:pic>
        <p:nvPicPr>
          <p:cNvPr id="252" name="그래픽 914">
            <a:extLst>
              <a:ext uri="{FF2B5EF4-FFF2-40B4-BE49-F238E27FC236}">
                <a16:creationId xmlns:a16="http://schemas.microsoft.com/office/drawing/2014/main" id="{2BD32E43-F76E-47C2-B498-1B118C3BBA0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6331133" y="1861607"/>
            <a:ext cx="643994" cy="643994"/>
          </a:xfrm>
          <a:prstGeom prst="rect">
            <a:avLst/>
          </a:prstGeom>
        </p:spPr>
      </p:pic>
      <p:sp>
        <p:nvSpPr>
          <p:cNvPr id="109" name="타원 108">
            <a:extLst>
              <a:ext uri="{FF2B5EF4-FFF2-40B4-BE49-F238E27FC236}">
                <a16:creationId xmlns:a16="http://schemas.microsoft.com/office/drawing/2014/main" id="{6305E626-F83E-4DA8-B169-21752EDFD1AD}"/>
              </a:ext>
            </a:extLst>
          </p:cNvPr>
          <p:cNvSpPr/>
          <p:nvPr/>
        </p:nvSpPr>
        <p:spPr>
          <a:xfrm>
            <a:off x="8468543" y="4711681"/>
            <a:ext cx="262301" cy="285688"/>
          </a:xfrm>
          <a:prstGeom prst="ellipse">
            <a:avLst/>
          </a:prstGeom>
          <a:solidFill>
            <a:schemeClr val="accent6">
              <a:lumMod val="75000"/>
            </a:schemeClr>
          </a:solidFill>
          <a:ln w="63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>
                <a:latin typeface="KoPub돋움체 Bold" panose="00000800000000000000" pitchFamily="2" charset="-127"/>
                <a:ea typeface="KoPub돋움체 Bold" panose="00000800000000000000" pitchFamily="2" charset="-127"/>
              </a:rPr>
              <a:t>6</a:t>
            </a:r>
            <a:endParaRPr lang="ko-KR" altLang="en-US" sz="1400" dirty="0">
              <a:latin typeface="KoPub돋움체 Bold" panose="00000800000000000000" pitchFamily="2" charset="-127"/>
              <a:ea typeface="KoPub돋움체 Bold" panose="00000800000000000000" pitchFamily="2" charset="-127"/>
            </a:endParaRPr>
          </a:p>
        </p:txBody>
      </p:sp>
      <p:sp>
        <p:nvSpPr>
          <p:cNvPr id="89" name="TextBox 88">
            <a:extLst>
              <a:ext uri="{FF2B5EF4-FFF2-40B4-BE49-F238E27FC236}">
                <a16:creationId xmlns:a16="http://schemas.microsoft.com/office/drawing/2014/main" id="{89F5EB08-EA3B-4232-9D03-E1023D0841FB}"/>
              </a:ext>
            </a:extLst>
          </p:cNvPr>
          <p:cNvSpPr txBox="1"/>
          <p:nvPr/>
        </p:nvSpPr>
        <p:spPr>
          <a:xfrm>
            <a:off x="2034429" y="2655406"/>
            <a:ext cx="3064473" cy="592470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spAutoFit/>
          </a:bodyPr>
          <a:lstStyle/>
          <a:p>
            <a:pPr lvl="0" algn="ctr">
              <a:spcBef>
                <a:spcPts val="300"/>
              </a:spcBef>
              <a:defRPr/>
            </a:pPr>
            <a:r>
              <a:rPr lang="en-US" altLang="ko-KR" kern="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  <a:cs typeface="Arial" panose="020B0604020202020204" pitchFamily="34" charset="0"/>
              </a:rPr>
              <a:t>(</a:t>
            </a:r>
            <a:r>
              <a:rPr lang="ko-KR" altLang="en-US" kern="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  <a:cs typeface="Arial" panose="020B0604020202020204" pitchFamily="34" charset="0"/>
              </a:rPr>
              <a:t>기관 위상 제고</a:t>
            </a:r>
            <a:r>
              <a:rPr lang="en-US" altLang="ko-KR" kern="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  <a:cs typeface="Arial" panose="020B0604020202020204" pitchFamily="34" charset="0"/>
              </a:rPr>
              <a:t>)</a:t>
            </a:r>
          </a:p>
          <a:p>
            <a:pPr lvl="0" algn="ctr">
              <a:spcBef>
                <a:spcPts val="300"/>
              </a:spcBef>
              <a:defRPr/>
            </a:pPr>
            <a:r>
              <a:rPr lang="ko-KR" altLang="en-US" kern="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  <a:cs typeface="Arial" panose="020B0604020202020204" pitchFamily="34" charset="0"/>
              </a:rPr>
              <a:t>탄소중립 연간매출 </a:t>
            </a:r>
            <a:r>
              <a:rPr lang="en-US" altLang="ko-KR" kern="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  <a:cs typeface="Arial" panose="020B0604020202020204" pitchFamily="34" charset="0"/>
              </a:rPr>
              <a:t>1,000</a:t>
            </a:r>
            <a:r>
              <a:rPr lang="ko-KR" altLang="en-US" kern="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  <a:cs typeface="Arial" panose="020B0604020202020204" pitchFamily="34" charset="0"/>
              </a:rPr>
              <a:t>억원</a:t>
            </a:r>
          </a:p>
        </p:txBody>
      </p:sp>
      <p:sp>
        <p:nvSpPr>
          <p:cNvPr id="92" name="사각형: 둥근 모서리 178">
            <a:extLst>
              <a:ext uri="{FF2B5EF4-FFF2-40B4-BE49-F238E27FC236}">
                <a16:creationId xmlns:a16="http://schemas.microsoft.com/office/drawing/2014/main" id="{928D3CC8-6F11-46DE-B92C-FF3D8F977F36}"/>
              </a:ext>
            </a:extLst>
          </p:cNvPr>
          <p:cNvSpPr/>
          <p:nvPr/>
        </p:nvSpPr>
        <p:spPr>
          <a:xfrm>
            <a:off x="5204828" y="3998275"/>
            <a:ext cx="3071033" cy="496722"/>
          </a:xfrm>
          <a:prstGeom prst="roundRect">
            <a:avLst>
              <a:gd name="adj" fmla="val 50000"/>
            </a:avLst>
          </a:prstGeom>
          <a:noFill/>
          <a:ln w="6350">
            <a:solidFill>
              <a:schemeClr val="bg1">
                <a:lumMod val="85000"/>
              </a:schemeClr>
            </a:solidFill>
          </a:ln>
          <a:effectLst>
            <a:innerShdw blurRad="50800">
              <a:srgbClr val="739BCB">
                <a:alpha val="50000"/>
              </a:srgb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KoPub돋움체 Bold" panose="00000800000000000000" pitchFamily="2" charset="-127"/>
              <a:ea typeface="KoPub돋움체 Bold" panose="00000800000000000000" pitchFamily="2" charset="-127"/>
            </a:endParaRPr>
          </a:p>
        </p:txBody>
      </p:sp>
      <p:sp>
        <p:nvSpPr>
          <p:cNvPr id="94" name="타원 93">
            <a:extLst>
              <a:ext uri="{FF2B5EF4-FFF2-40B4-BE49-F238E27FC236}">
                <a16:creationId xmlns:a16="http://schemas.microsoft.com/office/drawing/2014/main" id="{6305E626-F83E-4DA8-B169-21752EDFD1AD}"/>
              </a:ext>
            </a:extLst>
          </p:cNvPr>
          <p:cNvSpPr/>
          <p:nvPr/>
        </p:nvSpPr>
        <p:spPr>
          <a:xfrm>
            <a:off x="5275011" y="4101461"/>
            <a:ext cx="262301" cy="285688"/>
          </a:xfrm>
          <a:prstGeom prst="ellipse">
            <a:avLst/>
          </a:prstGeom>
          <a:solidFill>
            <a:srgbClr val="3D97A1"/>
          </a:solidFill>
          <a:ln w="63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>
                <a:latin typeface="KoPub돋움체 Bold" panose="00000800000000000000" pitchFamily="2" charset="-127"/>
                <a:ea typeface="KoPub돋움체 Bold" panose="00000800000000000000" pitchFamily="2" charset="-127"/>
              </a:rPr>
              <a:t>3</a:t>
            </a:r>
            <a:endParaRPr lang="ko-KR" altLang="en-US" sz="1400" dirty="0">
              <a:latin typeface="KoPub돋움체 Bold" panose="00000800000000000000" pitchFamily="2" charset="-127"/>
              <a:ea typeface="KoPub돋움체 Bold" panose="00000800000000000000" pitchFamily="2" charset="-127"/>
            </a:endParaRPr>
          </a:p>
        </p:txBody>
      </p:sp>
      <p:sp>
        <p:nvSpPr>
          <p:cNvPr id="95" name="TextBox 94">
            <a:extLst>
              <a:ext uri="{FF2B5EF4-FFF2-40B4-BE49-F238E27FC236}">
                <a16:creationId xmlns:a16="http://schemas.microsoft.com/office/drawing/2014/main" id="{99A54AD1-91E1-40AB-9F77-9EB21EE37D02}"/>
              </a:ext>
            </a:extLst>
          </p:cNvPr>
          <p:cNvSpPr txBox="1"/>
          <p:nvPr/>
        </p:nvSpPr>
        <p:spPr>
          <a:xfrm>
            <a:off x="5581246" y="4087548"/>
            <a:ext cx="2580781" cy="280077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spAutoFit/>
          </a:bodyPr>
          <a:lstStyle/>
          <a:p>
            <a:pPr marL="104140" marR="0" indent="-104140" algn="l" fontAlgn="base" latinLnBrk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sz="1400" kern="0" spc="-10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  <a:cs typeface="Arial" panose="020B0604020202020204" pitchFamily="34" charset="0"/>
              </a:rPr>
              <a:t>체코사업 성공적 계약체결 및 일정준수</a:t>
            </a:r>
          </a:p>
        </p:txBody>
      </p:sp>
      <p:grpSp>
        <p:nvGrpSpPr>
          <p:cNvPr id="227" name="그룹 226">
            <a:extLst>
              <a:ext uri="{FF2B5EF4-FFF2-40B4-BE49-F238E27FC236}">
                <a16:creationId xmlns:a16="http://schemas.microsoft.com/office/drawing/2014/main" id="{36725FF7-FEE9-4D8D-B6BA-E056B1CBD860}"/>
              </a:ext>
            </a:extLst>
          </p:cNvPr>
          <p:cNvGrpSpPr/>
          <p:nvPr/>
        </p:nvGrpSpPr>
        <p:grpSpPr>
          <a:xfrm>
            <a:off x="3152904" y="1880138"/>
            <a:ext cx="642734" cy="642733"/>
            <a:chOff x="6694040" y="2046433"/>
            <a:chExt cx="642734" cy="642733"/>
          </a:xfrm>
        </p:grpSpPr>
        <p:sp>
          <p:nvSpPr>
            <p:cNvPr id="237" name="자유형: 도형 903">
              <a:extLst>
                <a:ext uri="{FF2B5EF4-FFF2-40B4-BE49-F238E27FC236}">
                  <a16:creationId xmlns:a16="http://schemas.microsoft.com/office/drawing/2014/main" id="{7C0CC6D8-C945-498C-96FB-17BD32535C63}"/>
                </a:ext>
              </a:extLst>
            </p:cNvPr>
            <p:cNvSpPr/>
            <p:nvPr/>
          </p:nvSpPr>
          <p:spPr>
            <a:xfrm>
              <a:off x="6737300" y="2349258"/>
              <a:ext cx="92713" cy="339908"/>
            </a:xfrm>
            <a:custGeom>
              <a:avLst/>
              <a:gdLst>
                <a:gd name="connsiteX0" fmla="*/ 30903 w 92713"/>
                <a:gd name="connsiteY0" fmla="*/ 0 h 339908"/>
                <a:gd name="connsiteX1" fmla="*/ 0 w 92713"/>
                <a:gd name="connsiteY1" fmla="*/ 30904 h 339908"/>
                <a:gd name="connsiteX2" fmla="*/ 0 w 92713"/>
                <a:gd name="connsiteY2" fmla="*/ 321367 h 339908"/>
                <a:gd name="connsiteX3" fmla="*/ 18541 w 92713"/>
                <a:gd name="connsiteY3" fmla="*/ 339908 h 339908"/>
                <a:gd name="connsiteX4" fmla="*/ 80342 w 92713"/>
                <a:gd name="connsiteY4" fmla="*/ 339908 h 339908"/>
                <a:gd name="connsiteX5" fmla="*/ 92713 w 92713"/>
                <a:gd name="connsiteY5" fmla="*/ 169957 h 339908"/>
                <a:gd name="connsiteX6" fmla="*/ 80342 w 92713"/>
                <a:gd name="connsiteY6" fmla="*/ 0 h 3399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2713" h="339908">
                  <a:moveTo>
                    <a:pt x="30903" y="0"/>
                  </a:moveTo>
                  <a:cubicBezTo>
                    <a:pt x="13863" y="0"/>
                    <a:pt x="0" y="13863"/>
                    <a:pt x="0" y="30904"/>
                  </a:cubicBezTo>
                  <a:lnTo>
                    <a:pt x="0" y="321367"/>
                  </a:lnTo>
                  <a:cubicBezTo>
                    <a:pt x="0" y="331607"/>
                    <a:pt x="8302" y="339908"/>
                    <a:pt x="18541" y="339908"/>
                  </a:cubicBezTo>
                  <a:lnTo>
                    <a:pt x="80342" y="339908"/>
                  </a:lnTo>
                  <a:lnTo>
                    <a:pt x="92713" y="169957"/>
                  </a:lnTo>
                  <a:lnTo>
                    <a:pt x="80342" y="0"/>
                  </a:lnTo>
                  <a:close/>
                </a:path>
              </a:pathLst>
            </a:custGeom>
            <a:solidFill>
              <a:srgbClr val="0D70B2"/>
            </a:solidFill>
            <a:ln w="124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>
                <a:latin typeface="KoPub돋움체 Bold" panose="00000800000000000000" pitchFamily="2" charset="-127"/>
                <a:ea typeface="KoPub돋움체 Bold" panose="00000800000000000000" pitchFamily="2" charset="-127"/>
              </a:endParaRPr>
            </a:p>
          </p:txBody>
        </p:sp>
        <p:sp>
          <p:nvSpPr>
            <p:cNvPr id="238" name="자유형: 도형 904">
              <a:extLst>
                <a:ext uri="{FF2B5EF4-FFF2-40B4-BE49-F238E27FC236}">
                  <a16:creationId xmlns:a16="http://schemas.microsoft.com/office/drawing/2014/main" id="{4596E059-60AC-49B3-BC76-98BCD6818014}"/>
                </a:ext>
              </a:extLst>
            </p:cNvPr>
            <p:cNvSpPr/>
            <p:nvPr/>
          </p:nvSpPr>
          <p:spPr>
            <a:xfrm>
              <a:off x="6817641" y="2349258"/>
              <a:ext cx="80341" cy="339908"/>
            </a:xfrm>
            <a:custGeom>
              <a:avLst/>
              <a:gdLst>
                <a:gd name="connsiteX0" fmla="*/ 49444 w 80341"/>
                <a:gd name="connsiteY0" fmla="*/ 0 h 339908"/>
                <a:gd name="connsiteX1" fmla="*/ 0 w 80341"/>
                <a:gd name="connsiteY1" fmla="*/ 0 h 339908"/>
                <a:gd name="connsiteX2" fmla="*/ 0 w 80341"/>
                <a:gd name="connsiteY2" fmla="*/ 339908 h 339908"/>
                <a:gd name="connsiteX3" fmla="*/ 61801 w 80341"/>
                <a:gd name="connsiteY3" fmla="*/ 339908 h 339908"/>
                <a:gd name="connsiteX4" fmla="*/ 80342 w 80341"/>
                <a:gd name="connsiteY4" fmla="*/ 321367 h 339908"/>
                <a:gd name="connsiteX5" fmla="*/ 80342 w 80341"/>
                <a:gd name="connsiteY5" fmla="*/ 30904 h 339908"/>
                <a:gd name="connsiteX6" fmla="*/ 49444 w 80341"/>
                <a:gd name="connsiteY6" fmla="*/ 0 h 3399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0341" h="339908">
                  <a:moveTo>
                    <a:pt x="49444" y="0"/>
                  </a:moveTo>
                  <a:lnTo>
                    <a:pt x="0" y="0"/>
                  </a:lnTo>
                  <a:lnTo>
                    <a:pt x="0" y="339908"/>
                  </a:lnTo>
                  <a:lnTo>
                    <a:pt x="61801" y="339908"/>
                  </a:lnTo>
                  <a:cubicBezTo>
                    <a:pt x="72040" y="339908"/>
                    <a:pt x="80342" y="331607"/>
                    <a:pt x="80342" y="321367"/>
                  </a:cubicBezTo>
                  <a:lnTo>
                    <a:pt x="80342" y="30904"/>
                  </a:lnTo>
                  <a:cubicBezTo>
                    <a:pt x="80342" y="13863"/>
                    <a:pt x="66479" y="0"/>
                    <a:pt x="49444" y="0"/>
                  </a:cubicBezTo>
                  <a:close/>
                </a:path>
              </a:pathLst>
            </a:custGeom>
            <a:solidFill>
              <a:srgbClr val="095C92"/>
            </a:solidFill>
            <a:ln w="124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>
                <a:latin typeface="KoPub돋움체 Bold" panose="00000800000000000000" pitchFamily="2" charset="-127"/>
                <a:ea typeface="KoPub돋움체 Bold" panose="00000800000000000000" pitchFamily="2" charset="-127"/>
              </a:endParaRPr>
            </a:p>
          </p:txBody>
        </p:sp>
        <p:sp>
          <p:nvSpPr>
            <p:cNvPr id="239" name="자유형: 도형 905">
              <a:extLst>
                <a:ext uri="{FF2B5EF4-FFF2-40B4-BE49-F238E27FC236}">
                  <a16:creationId xmlns:a16="http://schemas.microsoft.com/office/drawing/2014/main" id="{033D651C-0EE2-4DC0-82A7-D9D80C486F36}"/>
                </a:ext>
              </a:extLst>
            </p:cNvPr>
            <p:cNvSpPr/>
            <p:nvPr/>
          </p:nvSpPr>
          <p:spPr>
            <a:xfrm>
              <a:off x="6935065" y="2250376"/>
              <a:ext cx="92713" cy="438790"/>
            </a:xfrm>
            <a:custGeom>
              <a:avLst/>
              <a:gdLst>
                <a:gd name="connsiteX0" fmla="*/ 30903 w 92713"/>
                <a:gd name="connsiteY0" fmla="*/ 0 h 438790"/>
                <a:gd name="connsiteX1" fmla="*/ 0 w 92713"/>
                <a:gd name="connsiteY1" fmla="*/ 30903 h 438790"/>
                <a:gd name="connsiteX2" fmla="*/ 0 w 92713"/>
                <a:gd name="connsiteY2" fmla="*/ 420249 h 438790"/>
                <a:gd name="connsiteX3" fmla="*/ 18541 w 92713"/>
                <a:gd name="connsiteY3" fmla="*/ 438790 h 438790"/>
                <a:gd name="connsiteX4" fmla="*/ 80342 w 92713"/>
                <a:gd name="connsiteY4" fmla="*/ 438790 h 438790"/>
                <a:gd name="connsiteX5" fmla="*/ 92713 w 92713"/>
                <a:gd name="connsiteY5" fmla="*/ 219395 h 438790"/>
                <a:gd name="connsiteX6" fmla="*/ 80342 w 92713"/>
                <a:gd name="connsiteY6" fmla="*/ 0 h 4387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2713" h="438790">
                  <a:moveTo>
                    <a:pt x="30903" y="0"/>
                  </a:moveTo>
                  <a:cubicBezTo>
                    <a:pt x="13863" y="0"/>
                    <a:pt x="0" y="13863"/>
                    <a:pt x="0" y="30903"/>
                  </a:cubicBezTo>
                  <a:lnTo>
                    <a:pt x="0" y="420249"/>
                  </a:lnTo>
                  <a:cubicBezTo>
                    <a:pt x="0" y="430489"/>
                    <a:pt x="8302" y="438790"/>
                    <a:pt x="18541" y="438790"/>
                  </a:cubicBezTo>
                  <a:lnTo>
                    <a:pt x="80342" y="438790"/>
                  </a:lnTo>
                  <a:lnTo>
                    <a:pt x="92713" y="219395"/>
                  </a:lnTo>
                  <a:lnTo>
                    <a:pt x="80342" y="0"/>
                  </a:lnTo>
                  <a:close/>
                </a:path>
              </a:pathLst>
            </a:custGeom>
            <a:solidFill>
              <a:srgbClr val="4DB6AC"/>
            </a:solidFill>
            <a:ln w="124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>
                <a:latin typeface="KoPub돋움체 Bold" panose="00000800000000000000" pitchFamily="2" charset="-127"/>
                <a:ea typeface="KoPub돋움체 Bold" panose="00000800000000000000" pitchFamily="2" charset="-127"/>
              </a:endParaRPr>
            </a:p>
          </p:txBody>
        </p:sp>
        <p:sp>
          <p:nvSpPr>
            <p:cNvPr id="240" name="자유형: 도형 906">
              <a:extLst>
                <a:ext uri="{FF2B5EF4-FFF2-40B4-BE49-F238E27FC236}">
                  <a16:creationId xmlns:a16="http://schemas.microsoft.com/office/drawing/2014/main" id="{AE20824B-036A-4436-8EEE-D61D0C1E9BA2}"/>
                </a:ext>
              </a:extLst>
            </p:cNvPr>
            <p:cNvSpPr/>
            <p:nvPr/>
          </p:nvSpPr>
          <p:spPr>
            <a:xfrm>
              <a:off x="7015407" y="2250376"/>
              <a:ext cx="80341" cy="438790"/>
            </a:xfrm>
            <a:custGeom>
              <a:avLst/>
              <a:gdLst>
                <a:gd name="connsiteX0" fmla="*/ 49439 w 80341"/>
                <a:gd name="connsiteY0" fmla="*/ 0 h 438790"/>
                <a:gd name="connsiteX1" fmla="*/ 0 w 80341"/>
                <a:gd name="connsiteY1" fmla="*/ 0 h 438790"/>
                <a:gd name="connsiteX2" fmla="*/ 0 w 80341"/>
                <a:gd name="connsiteY2" fmla="*/ 438790 h 438790"/>
                <a:gd name="connsiteX3" fmla="*/ 61800 w 80341"/>
                <a:gd name="connsiteY3" fmla="*/ 438790 h 438790"/>
                <a:gd name="connsiteX4" fmla="*/ 80342 w 80341"/>
                <a:gd name="connsiteY4" fmla="*/ 420249 h 438790"/>
                <a:gd name="connsiteX5" fmla="*/ 80342 w 80341"/>
                <a:gd name="connsiteY5" fmla="*/ 30903 h 438790"/>
                <a:gd name="connsiteX6" fmla="*/ 49439 w 80341"/>
                <a:gd name="connsiteY6" fmla="*/ 0 h 4387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0341" h="438790">
                  <a:moveTo>
                    <a:pt x="49439" y="0"/>
                  </a:moveTo>
                  <a:lnTo>
                    <a:pt x="0" y="0"/>
                  </a:lnTo>
                  <a:lnTo>
                    <a:pt x="0" y="438790"/>
                  </a:lnTo>
                  <a:lnTo>
                    <a:pt x="61800" y="438790"/>
                  </a:lnTo>
                  <a:cubicBezTo>
                    <a:pt x="72040" y="438790"/>
                    <a:pt x="80342" y="430489"/>
                    <a:pt x="80342" y="420249"/>
                  </a:cubicBezTo>
                  <a:lnTo>
                    <a:pt x="80342" y="30903"/>
                  </a:lnTo>
                  <a:cubicBezTo>
                    <a:pt x="80342" y="13863"/>
                    <a:pt x="66479" y="0"/>
                    <a:pt x="49439" y="0"/>
                  </a:cubicBezTo>
                  <a:close/>
                </a:path>
              </a:pathLst>
            </a:custGeom>
            <a:solidFill>
              <a:srgbClr val="00897B"/>
            </a:solidFill>
            <a:ln w="124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>
                <a:latin typeface="KoPub돋움체 Bold" panose="00000800000000000000" pitchFamily="2" charset="-127"/>
                <a:ea typeface="KoPub돋움체 Bold" panose="00000800000000000000" pitchFamily="2" charset="-127"/>
              </a:endParaRPr>
            </a:p>
          </p:txBody>
        </p:sp>
        <p:sp>
          <p:nvSpPr>
            <p:cNvPr id="241" name="자유형: 도형 907">
              <a:extLst>
                <a:ext uri="{FF2B5EF4-FFF2-40B4-BE49-F238E27FC236}">
                  <a16:creationId xmlns:a16="http://schemas.microsoft.com/office/drawing/2014/main" id="{F06A30BA-4D73-4029-8542-C720E43589EF}"/>
                </a:ext>
              </a:extLst>
            </p:cNvPr>
            <p:cNvSpPr/>
            <p:nvPr/>
          </p:nvSpPr>
          <p:spPr>
            <a:xfrm>
              <a:off x="7132830" y="2151494"/>
              <a:ext cx="92709" cy="537672"/>
            </a:xfrm>
            <a:custGeom>
              <a:avLst/>
              <a:gdLst>
                <a:gd name="connsiteX0" fmla="*/ 30898 w 92709"/>
                <a:gd name="connsiteY0" fmla="*/ 0 h 537672"/>
                <a:gd name="connsiteX1" fmla="*/ 0 w 92709"/>
                <a:gd name="connsiteY1" fmla="*/ 30903 h 537672"/>
                <a:gd name="connsiteX2" fmla="*/ 0 w 92709"/>
                <a:gd name="connsiteY2" fmla="*/ 519132 h 537672"/>
                <a:gd name="connsiteX3" fmla="*/ 18541 w 92709"/>
                <a:gd name="connsiteY3" fmla="*/ 537673 h 537672"/>
                <a:gd name="connsiteX4" fmla="*/ 80342 w 92709"/>
                <a:gd name="connsiteY4" fmla="*/ 537673 h 537672"/>
                <a:gd name="connsiteX5" fmla="*/ 92709 w 92709"/>
                <a:gd name="connsiteY5" fmla="*/ 268839 h 537672"/>
                <a:gd name="connsiteX6" fmla="*/ 80342 w 92709"/>
                <a:gd name="connsiteY6" fmla="*/ 0 h 5376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2709" h="537672">
                  <a:moveTo>
                    <a:pt x="30898" y="0"/>
                  </a:moveTo>
                  <a:cubicBezTo>
                    <a:pt x="13863" y="0"/>
                    <a:pt x="0" y="13863"/>
                    <a:pt x="0" y="30903"/>
                  </a:cubicBezTo>
                  <a:lnTo>
                    <a:pt x="0" y="519132"/>
                  </a:lnTo>
                  <a:cubicBezTo>
                    <a:pt x="0" y="529371"/>
                    <a:pt x="8302" y="537673"/>
                    <a:pt x="18541" y="537673"/>
                  </a:cubicBezTo>
                  <a:lnTo>
                    <a:pt x="80342" y="537673"/>
                  </a:lnTo>
                  <a:lnTo>
                    <a:pt x="92709" y="268839"/>
                  </a:lnTo>
                  <a:lnTo>
                    <a:pt x="80342" y="0"/>
                  </a:lnTo>
                  <a:close/>
                </a:path>
              </a:pathLst>
            </a:custGeom>
            <a:solidFill>
              <a:srgbClr val="FFD54F"/>
            </a:solidFill>
            <a:ln w="124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>
                <a:latin typeface="KoPub돋움체 Bold" panose="00000800000000000000" pitchFamily="2" charset="-127"/>
                <a:ea typeface="KoPub돋움체 Bold" panose="00000800000000000000" pitchFamily="2" charset="-127"/>
              </a:endParaRPr>
            </a:p>
          </p:txBody>
        </p:sp>
        <p:sp>
          <p:nvSpPr>
            <p:cNvPr id="242" name="자유형: 도형 908">
              <a:extLst>
                <a:ext uri="{FF2B5EF4-FFF2-40B4-BE49-F238E27FC236}">
                  <a16:creationId xmlns:a16="http://schemas.microsoft.com/office/drawing/2014/main" id="{B79CB2CB-FC03-4F23-B382-047226C8BEFB}"/>
                </a:ext>
              </a:extLst>
            </p:cNvPr>
            <p:cNvSpPr/>
            <p:nvPr/>
          </p:nvSpPr>
          <p:spPr>
            <a:xfrm>
              <a:off x="7213171" y="2151494"/>
              <a:ext cx="80341" cy="537672"/>
            </a:xfrm>
            <a:custGeom>
              <a:avLst/>
              <a:gdLst>
                <a:gd name="connsiteX0" fmla="*/ 49439 w 80341"/>
                <a:gd name="connsiteY0" fmla="*/ 0 h 537672"/>
                <a:gd name="connsiteX1" fmla="*/ 0 w 80341"/>
                <a:gd name="connsiteY1" fmla="*/ 0 h 537672"/>
                <a:gd name="connsiteX2" fmla="*/ 0 w 80341"/>
                <a:gd name="connsiteY2" fmla="*/ 537673 h 537672"/>
                <a:gd name="connsiteX3" fmla="*/ 61802 w 80341"/>
                <a:gd name="connsiteY3" fmla="*/ 537673 h 537672"/>
                <a:gd name="connsiteX4" fmla="*/ 80342 w 80341"/>
                <a:gd name="connsiteY4" fmla="*/ 519132 h 537672"/>
                <a:gd name="connsiteX5" fmla="*/ 80342 w 80341"/>
                <a:gd name="connsiteY5" fmla="*/ 30903 h 537672"/>
                <a:gd name="connsiteX6" fmla="*/ 49439 w 80341"/>
                <a:gd name="connsiteY6" fmla="*/ 0 h 5376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0341" h="537672">
                  <a:moveTo>
                    <a:pt x="49439" y="0"/>
                  </a:moveTo>
                  <a:lnTo>
                    <a:pt x="0" y="0"/>
                  </a:lnTo>
                  <a:lnTo>
                    <a:pt x="0" y="537673"/>
                  </a:lnTo>
                  <a:lnTo>
                    <a:pt x="61802" y="537673"/>
                  </a:lnTo>
                  <a:cubicBezTo>
                    <a:pt x="72040" y="537673"/>
                    <a:pt x="80342" y="529371"/>
                    <a:pt x="80342" y="519132"/>
                  </a:cubicBezTo>
                  <a:lnTo>
                    <a:pt x="80342" y="30903"/>
                  </a:lnTo>
                  <a:cubicBezTo>
                    <a:pt x="80342" y="13863"/>
                    <a:pt x="66479" y="0"/>
                    <a:pt x="49439" y="0"/>
                  </a:cubicBezTo>
                  <a:close/>
                </a:path>
              </a:pathLst>
            </a:custGeom>
            <a:solidFill>
              <a:srgbClr val="FFB300"/>
            </a:solidFill>
            <a:ln w="124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>
                <a:latin typeface="KoPub돋움체 Bold" panose="00000800000000000000" pitchFamily="2" charset="-127"/>
                <a:ea typeface="KoPub돋움체 Bold" panose="00000800000000000000" pitchFamily="2" charset="-127"/>
              </a:endParaRPr>
            </a:p>
          </p:txBody>
        </p:sp>
        <p:sp>
          <p:nvSpPr>
            <p:cNvPr id="243" name="자유형: 도형 909">
              <a:extLst>
                <a:ext uri="{FF2B5EF4-FFF2-40B4-BE49-F238E27FC236}">
                  <a16:creationId xmlns:a16="http://schemas.microsoft.com/office/drawing/2014/main" id="{5FD50317-722E-49EA-9216-21B621F7A11D}"/>
                </a:ext>
              </a:extLst>
            </p:cNvPr>
            <p:cNvSpPr/>
            <p:nvPr/>
          </p:nvSpPr>
          <p:spPr>
            <a:xfrm>
              <a:off x="6694040" y="2652085"/>
              <a:ext cx="333738" cy="37081"/>
            </a:xfrm>
            <a:custGeom>
              <a:avLst/>
              <a:gdLst>
                <a:gd name="connsiteX0" fmla="*/ 18541 w 333738"/>
                <a:gd name="connsiteY0" fmla="*/ 0 h 37081"/>
                <a:gd name="connsiteX1" fmla="*/ 0 w 333738"/>
                <a:gd name="connsiteY1" fmla="*/ 18540 h 37081"/>
                <a:gd name="connsiteX2" fmla="*/ 18541 w 333738"/>
                <a:gd name="connsiteY2" fmla="*/ 37081 h 37081"/>
                <a:gd name="connsiteX3" fmla="*/ 321367 w 333738"/>
                <a:gd name="connsiteY3" fmla="*/ 37081 h 37081"/>
                <a:gd name="connsiteX4" fmla="*/ 333738 w 333738"/>
                <a:gd name="connsiteY4" fmla="*/ 18540 h 37081"/>
                <a:gd name="connsiteX5" fmla="*/ 321367 w 333738"/>
                <a:gd name="connsiteY5" fmla="*/ 0 h 3708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333738" h="37081">
                  <a:moveTo>
                    <a:pt x="18541" y="0"/>
                  </a:moveTo>
                  <a:cubicBezTo>
                    <a:pt x="8302" y="0"/>
                    <a:pt x="0" y="8302"/>
                    <a:pt x="0" y="18540"/>
                  </a:cubicBezTo>
                  <a:cubicBezTo>
                    <a:pt x="0" y="28780"/>
                    <a:pt x="8302" y="37081"/>
                    <a:pt x="18541" y="37081"/>
                  </a:cubicBezTo>
                  <a:lnTo>
                    <a:pt x="321367" y="37081"/>
                  </a:lnTo>
                  <a:lnTo>
                    <a:pt x="333738" y="18540"/>
                  </a:lnTo>
                  <a:lnTo>
                    <a:pt x="321367" y="0"/>
                  </a:lnTo>
                  <a:close/>
                </a:path>
              </a:pathLst>
            </a:custGeom>
            <a:solidFill>
              <a:srgbClr val="28646A"/>
            </a:solidFill>
            <a:ln w="124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>
                <a:latin typeface="KoPub돋움체 Bold" panose="00000800000000000000" pitchFamily="2" charset="-127"/>
                <a:ea typeface="KoPub돋움체 Bold" panose="00000800000000000000" pitchFamily="2" charset="-127"/>
              </a:endParaRPr>
            </a:p>
          </p:txBody>
        </p:sp>
        <p:sp>
          <p:nvSpPr>
            <p:cNvPr id="244" name="자유형: 도형 910">
              <a:extLst>
                <a:ext uri="{FF2B5EF4-FFF2-40B4-BE49-F238E27FC236}">
                  <a16:creationId xmlns:a16="http://schemas.microsoft.com/office/drawing/2014/main" id="{623FB7A4-6113-4599-ABBA-5A6877A3D8BA}"/>
                </a:ext>
              </a:extLst>
            </p:cNvPr>
            <p:cNvSpPr/>
            <p:nvPr/>
          </p:nvSpPr>
          <p:spPr>
            <a:xfrm>
              <a:off x="7015407" y="2652085"/>
              <a:ext cx="321367" cy="37081"/>
            </a:xfrm>
            <a:custGeom>
              <a:avLst/>
              <a:gdLst>
                <a:gd name="connsiteX0" fmla="*/ 302826 w 321367"/>
                <a:gd name="connsiteY0" fmla="*/ 0 h 37081"/>
                <a:gd name="connsiteX1" fmla="*/ 0 w 321367"/>
                <a:gd name="connsiteY1" fmla="*/ 0 h 37081"/>
                <a:gd name="connsiteX2" fmla="*/ 0 w 321367"/>
                <a:gd name="connsiteY2" fmla="*/ 37081 h 37081"/>
                <a:gd name="connsiteX3" fmla="*/ 302826 w 321367"/>
                <a:gd name="connsiteY3" fmla="*/ 37081 h 37081"/>
                <a:gd name="connsiteX4" fmla="*/ 321367 w 321367"/>
                <a:gd name="connsiteY4" fmla="*/ 18540 h 37081"/>
                <a:gd name="connsiteX5" fmla="*/ 302826 w 321367"/>
                <a:gd name="connsiteY5" fmla="*/ 0 h 3708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321367" h="37081">
                  <a:moveTo>
                    <a:pt x="302826" y="0"/>
                  </a:moveTo>
                  <a:lnTo>
                    <a:pt x="0" y="0"/>
                  </a:lnTo>
                  <a:lnTo>
                    <a:pt x="0" y="37081"/>
                  </a:lnTo>
                  <a:lnTo>
                    <a:pt x="302826" y="37081"/>
                  </a:lnTo>
                  <a:cubicBezTo>
                    <a:pt x="313065" y="37081"/>
                    <a:pt x="321367" y="28780"/>
                    <a:pt x="321367" y="18540"/>
                  </a:cubicBezTo>
                  <a:cubicBezTo>
                    <a:pt x="321367" y="8302"/>
                    <a:pt x="313065" y="0"/>
                    <a:pt x="302826" y="0"/>
                  </a:cubicBezTo>
                  <a:close/>
                </a:path>
              </a:pathLst>
            </a:custGeom>
            <a:solidFill>
              <a:srgbClr val="2F767D"/>
            </a:solidFill>
            <a:ln w="124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>
                <a:latin typeface="KoPub돋움체 Bold" panose="00000800000000000000" pitchFamily="2" charset="-127"/>
                <a:ea typeface="KoPub돋움체 Bold" panose="00000800000000000000" pitchFamily="2" charset="-127"/>
              </a:endParaRPr>
            </a:p>
          </p:txBody>
        </p:sp>
        <p:sp>
          <p:nvSpPr>
            <p:cNvPr id="245" name="자유형: 도형 911">
              <a:extLst>
                <a:ext uri="{FF2B5EF4-FFF2-40B4-BE49-F238E27FC236}">
                  <a16:creationId xmlns:a16="http://schemas.microsoft.com/office/drawing/2014/main" id="{A7A06F13-F66F-4FDD-8BE1-8395B0BCFC48}"/>
                </a:ext>
              </a:extLst>
            </p:cNvPr>
            <p:cNvSpPr/>
            <p:nvPr/>
          </p:nvSpPr>
          <p:spPr>
            <a:xfrm>
              <a:off x="6774520" y="2046433"/>
              <a:ext cx="209984" cy="216306"/>
            </a:xfrm>
            <a:custGeom>
              <a:avLst/>
              <a:gdLst>
                <a:gd name="connsiteX0" fmla="*/ 18402 w 209984"/>
                <a:gd name="connsiteY0" fmla="*/ 216306 h 216306"/>
                <a:gd name="connsiteX1" fmla="*/ 31740 w 209984"/>
                <a:gd name="connsiteY1" fmla="*/ 210642 h 216306"/>
                <a:gd name="connsiteX2" fmla="*/ 172908 w 209984"/>
                <a:gd name="connsiteY2" fmla="*/ 64434 h 216306"/>
                <a:gd name="connsiteX3" fmla="*/ 172908 w 209984"/>
                <a:gd name="connsiteY3" fmla="*/ 123077 h 216306"/>
                <a:gd name="connsiteX4" fmla="*/ 190550 w 209984"/>
                <a:gd name="connsiteY4" fmla="*/ 142123 h 216306"/>
                <a:gd name="connsiteX5" fmla="*/ 209984 w 209984"/>
                <a:gd name="connsiteY5" fmla="*/ 123602 h 216306"/>
                <a:gd name="connsiteX6" fmla="*/ 209984 w 209984"/>
                <a:gd name="connsiteY6" fmla="*/ 18541 h 216306"/>
                <a:gd name="connsiteX7" fmla="*/ 191448 w 209984"/>
                <a:gd name="connsiteY7" fmla="*/ 0 h 216306"/>
                <a:gd name="connsiteX8" fmla="*/ 93086 w 209984"/>
                <a:gd name="connsiteY8" fmla="*/ 0 h 216306"/>
                <a:gd name="connsiteX9" fmla="*/ 74045 w 209984"/>
                <a:gd name="connsiteY9" fmla="*/ 17643 h 216306"/>
                <a:gd name="connsiteX10" fmla="*/ 92566 w 209984"/>
                <a:gd name="connsiteY10" fmla="*/ 37082 h 216306"/>
                <a:gd name="connsiteX11" fmla="*/ 147771 w 209984"/>
                <a:gd name="connsiteY11" fmla="*/ 37082 h 216306"/>
                <a:gd name="connsiteX12" fmla="*/ 5437 w 209984"/>
                <a:gd name="connsiteY12" fmla="*/ 184501 h 216306"/>
                <a:gd name="connsiteX13" fmla="*/ 5329 w 209984"/>
                <a:gd name="connsiteY13" fmla="*/ 210907 h 216306"/>
                <a:gd name="connsiteX14" fmla="*/ 18402 w 209984"/>
                <a:gd name="connsiteY14" fmla="*/ 216306 h 2163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209984" h="216306">
                  <a:moveTo>
                    <a:pt x="18402" y="216306"/>
                  </a:moveTo>
                  <a:cubicBezTo>
                    <a:pt x="23257" y="216306"/>
                    <a:pt x="28102" y="214408"/>
                    <a:pt x="31740" y="210642"/>
                  </a:cubicBezTo>
                  <a:lnTo>
                    <a:pt x="172908" y="64434"/>
                  </a:lnTo>
                  <a:lnTo>
                    <a:pt x="172908" y="123077"/>
                  </a:lnTo>
                  <a:cubicBezTo>
                    <a:pt x="172908" y="133061"/>
                    <a:pt x="180577" y="141653"/>
                    <a:pt x="190550" y="142123"/>
                  </a:cubicBezTo>
                  <a:cubicBezTo>
                    <a:pt x="201197" y="142623"/>
                    <a:pt x="209984" y="134139"/>
                    <a:pt x="209984" y="123602"/>
                  </a:cubicBezTo>
                  <a:lnTo>
                    <a:pt x="209984" y="18541"/>
                  </a:lnTo>
                  <a:cubicBezTo>
                    <a:pt x="209984" y="8302"/>
                    <a:pt x="201686" y="0"/>
                    <a:pt x="191448" y="0"/>
                  </a:cubicBezTo>
                  <a:lnTo>
                    <a:pt x="93086" y="0"/>
                  </a:lnTo>
                  <a:cubicBezTo>
                    <a:pt x="83106" y="0"/>
                    <a:pt x="74516" y="7674"/>
                    <a:pt x="74045" y="17643"/>
                  </a:cubicBezTo>
                  <a:cubicBezTo>
                    <a:pt x="73544" y="28289"/>
                    <a:pt x="82027" y="37082"/>
                    <a:pt x="92566" y="37082"/>
                  </a:cubicBezTo>
                  <a:lnTo>
                    <a:pt x="147771" y="37082"/>
                  </a:lnTo>
                  <a:lnTo>
                    <a:pt x="5437" y="184501"/>
                  </a:lnTo>
                  <a:cubicBezTo>
                    <a:pt x="-1663" y="191856"/>
                    <a:pt x="-1923" y="203704"/>
                    <a:pt x="5329" y="210907"/>
                  </a:cubicBezTo>
                  <a:cubicBezTo>
                    <a:pt x="8953" y="214511"/>
                    <a:pt x="13680" y="216306"/>
                    <a:pt x="18402" y="216306"/>
                  </a:cubicBezTo>
                  <a:close/>
                </a:path>
              </a:pathLst>
            </a:custGeom>
            <a:solidFill>
              <a:schemeClr val="accent4"/>
            </a:solidFill>
            <a:ln w="124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>
                <a:latin typeface="KoPub돋움체 Bold" panose="00000800000000000000" pitchFamily="2" charset="-127"/>
                <a:ea typeface="KoPub돋움체 Bold" panose="00000800000000000000" pitchFamily="2" charset="-127"/>
              </a:endParaRPr>
            </a:p>
          </p:txBody>
        </p:sp>
      </p:grpSp>
      <p:sp>
        <p:nvSpPr>
          <p:cNvPr id="66" name="TextBox 65">
            <a:extLst>
              <a:ext uri="{FF2B5EF4-FFF2-40B4-BE49-F238E27FC236}">
                <a16:creationId xmlns:a16="http://schemas.microsoft.com/office/drawing/2014/main" id="{FB48EE8A-28A8-47B7-A14E-C805A399EC80}"/>
              </a:ext>
            </a:extLst>
          </p:cNvPr>
          <p:cNvSpPr txBox="1"/>
          <p:nvPr/>
        </p:nvSpPr>
        <p:spPr>
          <a:xfrm>
            <a:off x="8782305" y="4688369"/>
            <a:ext cx="2580781" cy="280077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spAutoFit/>
          </a:bodyPr>
          <a:lstStyle/>
          <a:p>
            <a:pPr marL="104140" marR="0" indent="-104140" algn="l" fontAlgn="base" latinLnBrk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sz="1400" kern="0" spc="-10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  <a:cs typeface="Arial" panose="020B0604020202020204" pitchFamily="34" charset="0"/>
              </a:rPr>
              <a:t>설계 및 사업 업무수행 정상화</a:t>
            </a:r>
          </a:p>
        </p:txBody>
      </p:sp>
      <p:sp>
        <p:nvSpPr>
          <p:cNvPr id="62" name="TextBox 61">
            <a:extLst>
              <a:ext uri="{FF2B5EF4-FFF2-40B4-BE49-F238E27FC236}">
                <a16:creationId xmlns:a16="http://schemas.microsoft.com/office/drawing/2014/main" id="{68E5F312-0821-487A-BAE1-905730E87BDE}"/>
              </a:ext>
            </a:extLst>
          </p:cNvPr>
          <p:cNvSpPr txBox="1"/>
          <p:nvPr/>
        </p:nvSpPr>
        <p:spPr>
          <a:xfrm>
            <a:off x="636660" y="237154"/>
            <a:ext cx="519373" cy="553998"/>
          </a:xfrm>
          <a:prstGeom prst="rect">
            <a:avLst/>
          </a:prstGeom>
          <a:noFill/>
          <a:ln w="3175">
            <a:noFill/>
          </a:ln>
        </p:spPr>
        <p:txBody>
          <a:bodyPr wrap="none" lIns="0" tIns="0" rIns="0" bIns="0" rtlCol="0" anchor="ctr" anchorCtr="0">
            <a:spAutoFit/>
          </a:bodyPr>
          <a:lstStyle/>
          <a:p>
            <a:pPr algn="ctr"/>
            <a:r>
              <a:rPr lang="en-US" altLang="ko-KR" sz="3600" dirty="0">
                <a:ln w="3175">
                  <a:solidFill>
                    <a:schemeClr val="bg1">
                      <a:alpha val="10000"/>
                    </a:schemeClr>
                  </a:solidFill>
                </a:ln>
                <a:solidFill>
                  <a:schemeClr val="bg1">
                    <a:alpha val="50000"/>
                  </a:schemeClr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</a:rPr>
              <a:t>0</a:t>
            </a:r>
            <a:r>
              <a:rPr lang="en-US" altLang="ko-KR" sz="3600" dirty="0">
                <a:ln w="3175">
                  <a:solidFill>
                    <a:schemeClr val="bg1">
                      <a:alpha val="10000"/>
                    </a:schemeClr>
                  </a:solidFill>
                </a:ln>
                <a:solidFill>
                  <a:schemeClr val="bg1"/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</a:rPr>
              <a:t>3</a:t>
            </a:r>
            <a:endParaRPr lang="ko-KR" altLang="en-US" sz="3600" dirty="0">
              <a:ln w="3175">
                <a:solidFill>
                  <a:schemeClr val="bg1">
                    <a:alpha val="10000"/>
                  </a:schemeClr>
                </a:solidFill>
              </a:ln>
              <a:solidFill>
                <a:schemeClr val="bg1"/>
              </a:solidFill>
              <a:latin typeface="KoPub돋움체 Bold" panose="00000800000000000000" pitchFamily="2" charset="-127"/>
              <a:ea typeface="KoPub돋움체 Bold" panose="00000800000000000000" pitchFamily="2" charset="-127"/>
            </a:endParaRPr>
          </a:p>
        </p:txBody>
      </p:sp>
      <p:sp>
        <p:nvSpPr>
          <p:cNvPr id="63" name="제목 2">
            <a:extLst>
              <a:ext uri="{FF2B5EF4-FFF2-40B4-BE49-F238E27FC236}">
                <a16:creationId xmlns:a16="http://schemas.microsoft.com/office/drawing/2014/main" id="{96E2ED92-ECF1-4335-B01E-9E0B4B0D180F}"/>
              </a:ext>
            </a:extLst>
          </p:cNvPr>
          <p:cNvSpPr txBox="1">
            <a:spLocks/>
          </p:cNvSpPr>
          <p:nvPr/>
        </p:nvSpPr>
        <p:spPr>
          <a:xfrm>
            <a:off x="1395025" y="267454"/>
            <a:ext cx="7514878" cy="501804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3600" kern="1200">
                <a:ln w="3175">
                  <a:solidFill>
                    <a:schemeClr val="bg1">
                      <a:alpha val="10000"/>
                    </a:schemeClr>
                  </a:solidFill>
                </a:ln>
                <a:solidFill>
                  <a:schemeClr val="bg1"/>
                </a:solidFill>
                <a:effectLst/>
                <a:latin typeface="나눔스퀘어 Bold" panose="020B0600000101010101" pitchFamily="50" charset="-127"/>
                <a:ea typeface="나눔스퀘어 Bold" panose="020B0600000101010101" pitchFamily="50" charset="-127"/>
                <a:cs typeface="+mj-cs"/>
              </a:defRPr>
            </a:lvl1pPr>
          </a:lstStyle>
          <a:p>
            <a:r>
              <a:rPr lang="en-US" altLang="ko-KR" dirty="0">
                <a:latin typeface="KoPub돋움체 Bold" panose="00000800000000000000" pitchFamily="2" charset="-127"/>
                <a:ea typeface="KoPub돋움체 Bold" panose="00000800000000000000" pitchFamily="2" charset="-127"/>
              </a:rPr>
              <a:t>2025 </a:t>
            </a:r>
            <a:r>
              <a:rPr lang="ko-KR" altLang="en-US" dirty="0" err="1">
                <a:latin typeface="KoPub돋움체 Bold" panose="00000800000000000000" pitchFamily="2" charset="-127"/>
                <a:ea typeface="KoPub돋움체 Bold" panose="00000800000000000000" pitchFamily="2" charset="-127"/>
              </a:rPr>
              <a:t>원설본부</a:t>
            </a:r>
            <a:r>
              <a:rPr lang="ko-KR" altLang="en-US" dirty="0">
                <a:latin typeface="KoPub돋움체 Bold" panose="00000800000000000000" pitchFamily="2" charset="-127"/>
                <a:ea typeface="KoPub돋움체 Bold" panose="00000800000000000000" pitchFamily="2" charset="-127"/>
              </a:rPr>
              <a:t> 추진계획</a:t>
            </a:r>
            <a:r>
              <a:rPr lang="ko-KR" altLang="en-US" sz="2800" dirty="0">
                <a:ln w="3175">
                  <a:solidFill>
                    <a:srgbClr val="FFFF99">
                      <a:alpha val="10000"/>
                    </a:srgbClr>
                  </a:solidFill>
                </a:ln>
                <a:solidFill>
                  <a:srgbClr val="FFFF99">
                    <a:alpha val="90000"/>
                  </a:srgbClr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</a:rPr>
              <a:t> 본부업무 추진체계</a:t>
            </a:r>
            <a:endParaRPr lang="ko-KR" altLang="en-US" sz="2800" dirty="0">
              <a:ln w="3175">
                <a:solidFill>
                  <a:srgbClr val="FFFF99">
                    <a:alpha val="10000"/>
                  </a:srgbClr>
                </a:solidFill>
              </a:ln>
              <a:solidFill>
                <a:srgbClr val="FF0000">
                  <a:alpha val="90000"/>
                </a:srgbClr>
              </a:solidFill>
              <a:latin typeface="KoPub돋움체 Bold" panose="00000800000000000000" pitchFamily="2" charset="-127"/>
              <a:ea typeface="KoPub돋움체 Bold" panose="00000800000000000000" pitchFamily="2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51646437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KoPub돋움체 Bold" panose="00000800000000000000" pitchFamily="2" charset="-127"/>
              <a:ea typeface="KoPub돋움체 Bold" panose="00000800000000000000" pitchFamily="2" charset="-127"/>
            </a:endParaRPr>
          </a:p>
        </p:txBody>
      </p:sp>
      <p:pic>
        <p:nvPicPr>
          <p:cNvPr id="10" name="그림 9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87946" y="4081930"/>
            <a:ext cx="2679954" cy="324715"/>
          </a:xfrm>
          <a:prstGeom prst="rect">
            <a:avLst/>
          </a:prstGeom>
        </p:spPr>
      </p:pic>
      <p:sp>
        <p:nvSpPr>
          <p:cNvPr id="11" name="제목 6"/>
          <p:cNvSpPr>
            <a:spLocks noGrp="1"/>
          </p:cNvSpPr>
          <p:nvPr>
            <p:ph type="title"/>
          </p:nvPr>
        </p:nvSpPr>
        <p:spPr>
          <a:xfrm>
            <a:off x="6339823" y="2259449"/>
            <a:ext cx="4376198" cy="1107996"/>
          </a:xfrm>
        </p:spPr>
        <p:txBody>
          <a:bodyPr wrap="none" lIns="0" tIns="0" rIns="0" bIns="0" anchor="ctr" anchorCtr="0">
            <a:spAutoFit/>
          </a:bodyPr>
          <a:lstStyle/>
          <a:p>
            <a:pPr algn="ctr"/>
            <a:r>
              <a:rPr lang="ko-KR" altLang="en-US" sz="8000" spc="-150" dirty="0">
                <a:ln w="3175">
                  <a:solidFill>
                    <a:schemeClr val="bg1">
                      <a:alpha val="0"/>
                    </a:schemeClr>
                  </a:solidFill>
                </a:ln>
                <a:gradFill>
                  <a:gsLst>
                    <a:gs pos="0">
                      <a:schemeClr val="accent2"/>
                    </a:gs>
                    <a:gs pos="100000">
                      <a:srgbClr val="0070C0"/>
                    </a:gs>
                  </a:gsLst>
                  <a:lin ang="3000000" scaled="0"/>
                </a:gradFill>
                <a:latin typeface="KoPub돋움체 Bold" panose="00000800000000000000" pitchFamily="2" charset="-127"/>
                <a:ea typeface="KoPub돋움체 Bold" panose="00000800000000000000" pitchFamily="2" charset="-127"/>
              </a:rPr>
              <a:t>감사합니다</a:t>
            </a:r>
            <a:endParaRPr lang="ko-KR" altLang="en-US" sz="9600" dirty="0">
              <a:ln w="3175">
                <a:solidFill>
                  <a:schemeClr val="bg1">
                    <a:alpha val="0"/>
                  </a:schemeClr>
                </a:solidFill>
              </a:ln>
              <a:gradFill>
                <a:gsLst>
                  <a:gs pos="0">
                    <a:schemeClr val="accent5">
                      <a:lumMod val="75000"/>
                    </a:schemeClr>
                  </a:gs>
                  <a:gs pos="100000">
                    <a:schemeClr val="accent5">
                      <a:lumMod val="50000"/>
                    </a:schemeClr>
                  </a:gs>
                </a:gsLst>
                <a:lin ang="3000000" scaled="0"/>
              </a:gradFill>
              <a:latin typeface="KoPub돋움체 Bold" panose="00000800000000000000" pitchFamily="2" charset="-127"/>
              <a:ea typeface="KoPub돋움체 Bold" panose="00000800000000000000" pitchFamily="2" charset="-127"/>
            </a:endParaRPr>
          </a:p>
        </p:txBody>
      </p:sp>
      <p:sp>
        <p:nvSpPr>
          <p:cNvPr id="12" name="모서리가 둥근 직사각형 11"/>
          <p:cNvSpPr/>
          <p:nvPr/>
        </p:nvSpPr>
        <p:spPr>
          <a:xfrm>
            <a:off x="6107388" y="3401140"/>
            <a:ext cx="4841069" cy="427910"/>
          </a:xfrm>
          <a:prstGeom prst="roundRect">
            <a:avLst>
              <a:gd name="adj" fmla="val 50000"/>
            </a:avLst>
          </a:prstGeom>
          <a:solidFill>
            <a:srgbClr val="2A5CA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000" dirty="0">
                <a:latin typeface="KoPub돋움체 Bold" panose="00000800000000000000" pitchFamily="2" charset="-127"/>
                <a:ea typeface="KoPub돋움체 Bold" panose="00000800000000000000" pitchFamily="2" charset="-127"/>
              </a:rPr>
              <a:t>2025 </a:t>
            </a:r>
            <a:r>
              <a:rPr lang="ko-KR" altLang="en-US" sz="2000" dirty="0" err="1">
                <a:latin typeface="KoPub돋움체 Bold" panose="00000800000000000000" pitchFamily="2" charset="-127"/>
                <a:ea typeface="KoPub돋움체 Bold" panose="00000800000000000000" pitchFamily="2" charset="-127"/>
              </a:rPr>
              <a:t>원설본부</a:t>
            </a:r>
            <a:r>
              <a:rPr lang="ko-KR" altLang="en-US" sz="2000" dirty="0">
                <a:latin typeface="KoPub돋움체 Bold" panose="00000800000000000000" pitchFamily="2" charset="-127"/>
                <a:ea typeface="KoPub돋움체 Bold" panose="00000800000000000000" pitchFamily="2" charset="-127"/>
              </a:rPr>
              <a:t> 본부장 업무보고</a:t>
            </a:r>
          </a:p>
        </p:txBody>
      </p:sp>
    </p:spTree>
    <p:extLst>
      <p:ext uri="{BB962C8B-B14F-4D97-AF65-F5344CB8AC3E}">
        <p14:creationId xmlns:p14="http://schemas.microsoft.com/office/powerpoint/2010/main" val="105229818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9462</TotalTime>
  <Words>105</Words>
  <Application>Microsoft Office PowerPoint</Application>
  <PresentationFormat>와이드스크린</PresentationFormat>
  <Paragraphs>30</Paragraphs>
  <Slides>3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3</vt:i4>
      </vt:variant>
    </vt:vector>
  </HeadingPairs>
  <TitlesOfParts>
    <vt:vector size="9" baseType="lpstr">
      <vt:lpstr>KoPub돋움체 Bold</vt:lpstr>
      <vt:lpstr>G마켓 산스 TTF Bold</vt:lpstr>
      <vt:lpstr>맑은 고딕</vt:lpstr>
      <vt:lpstr>Arial</vt:lpstr>
      <vt:lpstr>나눔스퀘어 Bold</vt:lpstr>
      <vt:lpstr>Office 테마</vt:lpstr>
      <vt:lpstr>2025 원자로설계개발본부 업무보고</vt:lpstr>
      <vt:lpstr>PowerPoint 프레젠테이션</vt:lpstr>
      <vt:lpstr>감사합니다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Windows 사용자</dc:creator>
  <cp:lastModifiedBy>Windows 사용자</cp:lastModifiedBy>
  <cp:revision>636</cp:revision>
  <cp:lastPrinted>2025-01-06T23:08:34Z</cp:lastPrinted>
  <dcterms:created xsi:type="dcterms:W3CDTF">2022-11-16T00:49:38Z</dcterms:created>
  <dcterms:modified xsi:type="dcterms:W3CDTF">2025-04-24T05:42:04Z</dcterms:modified>
</cp:coreProperties>
</file>