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5"/>
  </p:notesMasterIdLst>
  <p:handoutMasterIdLst>
    <p:handoutMasterId r:id="rId6"/>
  </p:handoutMasterIdLst>
  <p:sldIdLst>
    <p:sldId id="257" r:id="rId2"/>
    <p:sldId id="441" r:id="rId3"/>
    <p:sldId id="277" r:id="rId4"/>
  </p:sldIdLst>
  <p:sldSz cx="12192000" cy="6858000"/>
  <p:notesSz cx="7099300" cy="10234613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37" userDrawn="1">
          <p15:clr>
            <a:srgbClr val="A4A3A4"/>
          </p15:clr>
        </p15:guide>
        <p15:guide id="2" orient="horz" pos="1729" userDrawn="1">
          <p15:clr>
            <a:srgbClr val="A4A3A4"/>
          </p15:clr>
        </p15:guide>
        <p15:guide id="3" pos="234" userDrawn="1">
          <p15:clr>
            <a:srgbClr val="A4A3A4"/>
          </p15:clr>
        </p15:guide>
        <p15:guide id="4" pos="39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07796"/>
    <a:srgbClr val="83ADD3"/>
    <a:srgbClr val="699BC9"/>
    <a:srgbClr val="84ADD3"/>
    <a:srgbClr val="F9F9F9"/>
    <a:srgbClr val="FFEBAB"/>
    <a:srgbClr val="3D97A1"/>
    <a:srgbClr val="EFF59E"/>
    <a:srgbClr val="2A6970"/>
    <a:srgbClr val="B6C8D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260" autoAdjust="0"/>
    <p:restoredTop sz="96353" autoAdjust="0"/>
  </p:normalViewPr>
  <p:slideViewPr>
    <p:cSldViewPr snapToGrid="0">
      <p:cViewPr varScale="1">
        <p:scale>
          <a:sx n="115" d="100"/>
          <a:sy n="115" d="100"/>
        </p:scale>
        <p:origin x="300" y="102"/>
      </p:cViewPr>
      <p:guideLst>
        <p:guide orient="horz" pos="2137"/>
        <p:guide orient="horz" pos="1729"/>
        <p:guide pos="234"/>
        <p:guide pos="39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0" d="100"/>
          <a:sy n="80" d="100"/>
        </p:scale>
        <p:origin x="4014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handoutMaster" Target="handoutMasters/handoutMaster1.xml"/><Relationship Id="rId5" Type="http://schemas.openxmlformats.org/officeDocument/2006/relationships/notesMaster" Target="notesMasters/notesMaster1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4" y="2"/>
            <a:ext cx="3076363" cy="513508"/>
          </a:xfrm>
          <a:prstGeom prst="rect">
            <a:avLst/>
          </a:prstGeom>
        </p:spPr>
        <p:txBody>
          <a:bodyPr vert="horz" lIns="94580" tIns="47290" rIns="94580" bIns="4729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4021297" y="2"/>
            <a:ext cx="3076363" cy="513508"/>
          </a:xfrm>
          <a:prstGeom prst="rect">
            <a:avLst/>
          </a:prstGeom>
        </p:spPr>
        <p:txBody>
          <a:bodyPr vert="horz" lIns="94580" tIns="47290" rIns="94580" bIns="47290" rtlCol="0"/>
          <a:lstStyle>
            <a:lvl1pPr algn="r">
              <a:defRPr sz="1200"/>
            </a:lvl1pPr>
          </a:lstStyle>
          <a:p>
            <a:fld id="{6B674831-D0C9-4D42-B6F7-82F65BE62DCE}" type="datetimeFigureOut">
              <a:rPr lang="ko-KR" altLang="en-US" smtClean="0"/>
              <a:t>2025-04-24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4" y="9721108"/>
            <a:ext cx="3076363" cy="513507"/>
          </a:xfrm>
          <a:prstGeom prst="rect">
            <a:avLst/>
          </a:prstGeom>
        </p:spPr>
        <p:txBody>
          <a:bodyPr vert="horz" lIns="94580" tIns="47290" rIns="94580" bIns="4729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4021297" y="9721108"/>
            <a:ext cx="3076363" cy="513507"/>
          </a:xfrm>
          <a:prstGeom prst="rect">
            <a:avLst/>
          </a:prstGeom>
        </p:spPr>
        <p:txBody>
          <a:bodyPr vert="horz" lIns="94580" tIns="47290" rIns="94580" bIns="47290" rtlCol="0" anchor="b"/>
          <a:lstStyle>
            <a:lvl1pPr algn="r">
              <a:defRPr sz="1200"/>
            </a:lvl1pPr>
          </a:lstStyle>
          <a:p>
            <a:fld id="{0C3639FB-A21A-403E-9818-EE953ACAA82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94580306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4" y="2"/>
            <a:ext cx="3076363" cy="513508"/>
          </a:xfrm>
          <a:prstGeom prst="rect">
            <a:avLst/>
          </a:prstGeom>
        </p:spPr>
        <p:txBody>
          <a:bodyPr vert="horz" lIns="94580" tIns="47290" rIns="94580" bIns="4729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4021297" y="2"/>
            <a:ext cx="3076363" cy="513508"/>
          </a:xfrm>
          <a:prstGeom prst="rect">
            <a:avLst/>
          </a:prstGeom>
        </p:spPr>
        <p:txBody>
          <a:bodyPr vert="horz" lIns="94580" tIns="47290" rIns="94580" bIns="47290" rtlCol="0"/>
          <a:lstStyle>
            <a:lvl1pPr algn="r">
              <a:defRPr sz="1200"/>
            </a:lvl1pPr>
          </a:lstStyle>
          <a:p>
            <a:fld id="{982D6A9D-0686-4352-B335-B4480D35BA2F}" type="datetimeFigureOut">
              <a:rPr lang="ko-KR" altLang="en-US" smtClean="0"/>
              <a:t>2025-04-24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479425" y="1279525"/>
            <a:ext cx="6140450" cy="34544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4580" tIns="47290" rIns="94580" bIns="4729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709931" y="4925412"/>
            <a:ext cx="5679440" cy="4029877"/>
          </a:xfrm>
          <a:prstGeom prst="rect">
            <a:avLst/>
          </a:prstGeom>
        </p:spPr>
        <p:txBody>
          <a:bodyPr vert="horz" lIns="94580" tIns="47290" rIns="94580" bIns="47290" rtlCol="0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4" y="9721108"/>
            <a:ext cx="3076363" cy="513507"/>
          </a:xfrm>
          <a:prstGeom prst="rect">
            <a:avLst/>
          </a:prstGeom>
        </p:spPr>
        <p:txBody>
          <a:bodyPr vert="horz" lIns="94580" tIns="47290" rIns="94580" bIns="47290" rtlCol="0" anchor="b"/>
          <a:lstStyle>
            <a:lvl1pPr algn="l">
              <a:defRPr sz="1200"/>
            </a:lvl1pPr>
          </a:lstStyle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4021297" y="9721108"/>
            <a:ext cx="3076363" cy="513507"/>
          </a:xfrm>
          <a:prstGeom prst="rect">
            <a:avLst/>
          </a:prstGeom>
        </p:spPr>
        <p:txBody>
          <a:bodyPr vert="horz" lIns="94580" tIns="47290" rIns="94580" bIns="47290" rtlCol="0" anchor="b"/>
          <a:lstStyle>
            <a:lvl1pPr algn="r">
              <a:defRPr sz="1200"/>
            </a:lvl1pPr>
          </a:lstStyle>
          <a:p>
            <a:fld id="{A4DFA795-ECEB-43D1-856D-B2BACB0F4AF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46249566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5.jpg"/><Relationship Id="rId4" Type="http://schemas.openxmlformats.org/officeDocument/2006/relationships/image" Target="../media/image4.jpe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9.gif"/><Relationship Id="rId4" Type="http://schemas.openxmlformats.org/officeDocument/2006/relationships/image" Target="../media/image8.jpeg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표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395025" y="267454"/>
            <a:ext cx="4829848" cy="512448"/>
          </a:xfrm>
          <a:prstGeom prst="rect">
            <a:avLst/>
          </a:prstGeo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직사각형 2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4" name="그룹 3">
            <a:extLst>
              <a:ext uri="{FF2B5EF4-FFF2-40B4-BE49-F238E27FC236}">
                <a16:creationId xmlns:a16="http://schemas.microsoft.com/office/drawing/2014/main" id="{85D289CA-2352-B569-BCC6-525DF8217368}"/>
              </a:ext>
            </a:extLst>
          </p:cNvPr>
          <p:cNvGrpSpPr/>
          <p:nvPr userDrawn="1"/>
        </p:nvGrpSpPr>
        <p:grpSpPr>
          <a:xfrm>
            <a:off x="-2732" y="0"/>
            <a:ext cx="5179532" cy="6858001"/>
            <a:chOff x="-2732" y="0"/>
            <a:chExt cx="5179532" cy="6858001"/>
          </a:xfrm>
        </p:grpSpPr>
        <p:sp>
          <p:nvSpPr>
            <p:cNvPr id="5" name="직각 삼각형 4">
              <a:extLst>
                <a:ext uri="{FF2B5EF4-FFF2-40B4-BE49-F238E27FC236}">
                  <a16:creationId xmlns:a16="http://schemas.microsoft.com/office/drawing/2014/main" id="{E58E5FE1-822C-5475-E8F1-75805DDE9D49}"/>
                </a:ext>
              </a:extLst>
            </p:cNvPr>
            <p:cNvSpPr/>
            <p:nvPr/>
          </p:nvSpPr>
          <p:spPr>
            <a:xfrm>
              <a:off x="0" y="1681201"/>
              <a:ext cx="5176800" cy="5176800"/>
            </a:xfrm>
            <a:prstGeom prst="rtTriangle">
              <a:avLst/>
            </a:prstGeom>
            <a:blipFill dpi="0" rotWithShape="1">
              <a:blip r:embed="rId2"/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" name="다이아몬드 5">
              <a:extLst>
                <a:ext uri="{FF2B5EF4-FFF2-40B4-BE49-F238E27FC236}">
                  <a16:creationId xmlns:a16="http://schemas.microsoft.com/office/drawing/2014/main" id="{5AE60281-8780-CF67-EE42-5003ABFC6FEF}"/>
                </a:ext>
              </a:extLst>
            </p:cNvPr>
            <p:cNvSpPr/>
            <p:nvPr/>
          </p:nvSpPr>
          <p:spPr>
            <a:xfrm>
              <a:off x="2714172" y="1951264"/>
              <a:ext cx="2032000" cy="2032000"/>
            </a:xfrm>
            <a:prstGeom prst="diamond">
              <a:avLst/>
            </a:prstGeom>
            <a:solidFill>
              <a:srgbClr val="CCDAE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7" name="직각 삼각형 6">
              <a:extLst>
                <a:ext uri="{FF2B5EF4-FFF2-40B4-BE49-F238E27FC236}">
                  <a16:creationId xmlns:a16="http://schemas.microsoft.com/office/drawing/2014/main" id="{218B134A-3AD3-F2F2-A9F6-5E08B0BF4D5F}"/>
                </a:ext>
              </a:extLst>
            </p:cNvPr>
            <p:cNvSpPr/>
            <p:nvPr/>
          </p:nvSpPr>
          <p:spPr>
            <a:xfrm rot="5400000">
              <a:off x="0" y="0"/>
              <a:ext cx="4238626" cy="4238626"/>
            </a:xfrm>
            <a:prstGeom prst="rtTriangle">
              <a:avLst/>
            </a:prstGeom>
            <a:blipFill dpi="0" rotWithShape="0">
              <a:blip r:embed="rId3"/>
              <a:srcRect/>
              <a:stretch>
                <a:fillRect b="31000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8" name="이등변 삼각형 7">
              <a:extLst>
                <a:ext uri="{FF2B5EF4-FFF2-40B4-BE49-F238E27FC236}">
                  <a16:creationId xmlns:a16="http://schemas.microsoft.com/office/drawing/2014/main" id="{27C8CBB2-399B-7304-60ED-E19A462B5A50}"/>
                </a:ext>
              </a:extLst>
            </p:cNvPr>
            <p:cNvSpPr/>
            <p:nvPr/>
          </p:nvSpPr>
          <p:spPr>
            <a:xfrm rot="5400000">
              <a:off x="-646425" y="2273867"/>
              <a:ext cx="2651067" cy="1362984"/>
            </a:xfrm>
            <a:prstGeom prst="triangl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9" name="이등변 삼각형 8">
              <a:extLst>
                <a:ext uri="{FF2B5EF4-FFF2-40B4-BE49-F238E27FC236}">
                  <a16:creationId xmlns:a16="http://schemas.microsoft.com/office/drawing/2014/main" id="{2BFB9CDB-F805-72D4-CF76-CE6BAB62EED1}"/>
                </a:ext>
              </a:extLst>
            </p:cNvPr>
            <p:cNvSpPr/>
            <p:nvPr/>
          </p:nvSpPr>
          <p:spPr>
            <a:xfrm rot="5400000">
              <a:off x="-608999" y="2318386"/>
              <a:ext cx="2495575" cy="1283042"/>
            </a:xfrm>
            <a:prstGeom prst="triangle">
              <a:avLst/>
            </a:prstGeom>
            <a:blipFill dpi="0" rotWithShape="0">
              <a:blip r:embed="rId4"/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pic>
          <p:nvPicPr>
            <p:cNvPr id="10" name="그림 9">
              <a:extLst>
                <a:ext uri="{FF2B5EF4-FFF2-40B4-BE49-F238E27FC236}">
                  <a16:creationId xmlns:a16="http://schemas.microsoft.com/office/drawing/2014/main" id="{E47E3756-7F7D-06E8-0564-03E775B26A8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/>
            <a:srcRect l="56426" t="4009" r="4009" b="4009"/>
            <a:stretch/>
          </p:blipFill>
          <p:spPr>
            <a:xfrm>
              <a:off x="1359694" y="1348015"/>
              <a:ext cx="3219450" cy="3218400"/>
            </a:xfrm>
            <a:prstGeom prst="diamond">
              <a:avLst/>
            </a:prstGeom>
          </p:spPr>
        </p:pic>
      </p:grpSp>
      <p:sp>
        <p:nvSpPr>
          <p:cNvPr id="11" name="직사각형 10"/>
          <p:cNvSpPr/>
          <p:nvPr userDrawn="1"/>
        </p:nvSpPr>
        <p:spPr>
          <a:xfrm>
            <a:off x="1" y="0"/>
            <a:ext cx="12189266" cy="6858000"/>
          </a:xfrm>
          <a:prstGeom prst="rect">
            <a:avLst/>
          </a:prstGeom>
          <a:gradFill flip="none" rotWithShape="1">
            <a:gsLst>
              <a:gs pos="100000">
                <a:srgbClr val="53AFDD">
                  <a:alpha val="50000"/>
                </a:srgbClr>
              </a:gs>
              <a:gs pos="70000">
                <a:schemeClr val="bg1">
                  <a:alpha val="0"/>
                </a:scheme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493526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목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395025" y="267454"/>
            <a:ext cx="4829848" cy="512448"/>
          </a:xfrm>
          <a:prstGeom prst="rect">
            <a:avLst/>
          </a:prstGeo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직사각형 2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다이아몬드 11">
            <a:extLst>
              <a:ext uri="{FF2B5EF4-FFF2-40B4-BE49-F238E27FC236}">
                <a16:creationId xmlns:a16="http://schemas.microsoft.com/office/drawing/2014/main" id="{09D150A7-3877-D4D4-102E-D47CCA94134B}"/>
              </a:ext>
            </a:extLst>
          </p:cNvPr>
          <p:cNvSpPr/>
          <p:nvPr userDrawn="1"/>
        </p:nvSpPr>
        <p:spPr>
          <a:xfrm>
            <a:off x="882851" y="1267825"/>
            <a:ext cx="4327324" cy="4327324"/>
          </a:xfrm>
          <a:prstGeom prst="diamond">
            <a:avLst/>
          </a:prstGeom>
          <a:blipFill dpi="0" rotWithShape="1">
            <a:blip r:embed="rId2"/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3" name="자유형: 도형 61">
            <a:extLst>
              <a:ext uri="{FF2B5EF4-FFF2-40B4-BE49-F238E27FC236}">
                <a16:creationId xmlns:a16="http://schemas.microsoft.com/office/drawing/2014/main" id="{4B5EB96D-6690-3501-DF6F-4666C41C3611}"/>
              </a:ext>
            </a:extLst>
          </p:cNvPr>
          <p:cNvSpPr/>
          <p:nvPr userDrawn="1"/>
        </p:nvSpPr>
        <p:spPr>
          <a:xfrm>
            <a:off x="0" y="0"/>
            <a:ext cx="2952486" cy="3320796"/>
          </a:xfrm>
          <a:custGeom>
            <a:avLst/>
            <a:gdLst>
              <a:gd name="connsiteX0" fmla="*/ 0 w 2952486"/>
              <a:gd name="connsiteY0" fmla="*/ 0 h 3320796"/>
              <a:gd name="connsiteX1" fmla="*/ 1795352 w 2952486"/>
              <a:gd name="connsiteY1" fmla="*/ 0 h 3320796"/>
              <a:gd name="connsiteX2" fmla="*/ 2952486 w 2952486"/>
              <a:gd name="connsiteY2" fmla="*/ 1157134 h 3320796"/>
              <a:gd name="connsiteX3" fmla="*/ 788824 w 2952486"/>
              <a:gd name="connsiteY3" fmla="*/ 3320796 h 3320796"/>
              <a:gd name="connsiteX4" fmla="*/ 0 w 2952486"/>
              <a:gd name="connsiteY4" fmla="*/ 2531972 h 3320796"/>
              <a:gd name="connsiteX5" fmla="*/ 0 w 2952486"/>
              <a:gd name="connsiteY5" fmla="*/ 0 h 33207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952486" h="3320796">
                <a:moveTo>
                  <a:pt x="0" y="0"/>
                </a:moveTo>
                <a:lnTo>
                  <a:pt x="1795352" y="0"/>
                </a:lnTo>
                <a:lnTo>
                  <a:pt x="2952486" y="1157134"/>
                </a:lnTo>
                <a:lnTo>
                  <a:pt x="788824" y="3320796"/>
                </a:lnTo>
                <a:lnTo>
                  <a:pt x="0" y="2531972"/>
                </a:lnTo>
                <a:lnTo>
                  <a:pt x="0" y="0"/>
                </a:lnTo>
                <a:close/>
              </a:path>
            </a:pathLst>
          </a:cu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14" name="자유형: 도형 70">
            <a:extLst>
              <a:ext uri="{FF2B5EF4-FFF2-40B4-BE49-F238E27FC236}">
                <a16:creationId xmlns:a16="http://schemas.microsoft.com/office/drawing/2014/main" id="{1F48C8D4-A263-E7AF-6020-2F009CF99F4C}"/>
              </a:ext>
            </a:extLst>
          </p:cNvPr>
          <p:cNvSpPr/>
          <p:nvPr userDrawn="1"/>
        </p:nvSpPr>
        <p:spPr>
          <a:xfrm>
            <a:off x="0" y="3527678"/>
            <a:ext cx="2947724" cy="3330322"/>
          </a:xfrm>
          <a:custGeom>
            <a:avLst/>
            <a:gdLst>
              <a:gd name="connsiteX0" fmla="*/ 784062 w 2947724"/>
              <a:gd name="connsiteY0" fmla="*/ 0 h 3330322"/>
              <a:gd name="connsiteX1" fmla="*/ 2947724 w 2947724"/>
              <a:gd name="connsiteY1" fmla="*/ 2163662 h 3330322"/>
              <a:gd name="connsiteX2" fmla="*/ 1781064 w 2947724"/>
              <a:gd name="connsiteY2" fmla="*/ 3330322 h 3330322"/>
              <a:gd name="connsiteX3" fmla="*/ 0 w 2947724"/>
              <a:gd name="connsiteY3" fmla="*/ 3330322 h 3330322"/>
              <a:gd name="connsiteX4" fmla="*/ 0 w 2947724"/>
              <a:gd name="connsiteY4" fmla="*/ 784062 h 3330322"/>
              <a:gd name="connsiteX5" fmla="*/ 784062 w 2947724"/>
              <a:gd name="connsiteY5" fmla="*/ 0 h 33303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947724" h="3330322">
                <a:moveTo>
                  <a:pt x="784062" y="0"/>
                </a:moveTo>
                <a:lnTo>
                  <a:pt x="2947724" y="2163662"/>
                </a:lnTo>
                <a:lnTo>
                  <a:pt x="1781064" y="3330322"/>
                </a:lnTo>
                <a:lnTo>
                  <a:pt x="0" y="3330322"/>
                </a:lnTo>
                <a:lnTo>
                  <a:pt x="0" y="784062"/>
                </a:lnTo>
                <a:lnTo>
                  <a:pt x="784062" y="0"/>
                </a:lnTo>
                <a:close/>
              </a:path>
            </a:pathLst>
          </a:cu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15" name="자유형: 도형 53">
            <a:extLst>
              <a:ext uri="{FF2B5EF4-FFF2-40B4-BE49-F238E27FC236}">
                <a16:creationId xmlns:a16="http://schemas.microsoft.com/office/drawing/2014/main" id="{AD1B844C-BB69-7789-A8B8-98266DA76DF0}"/>
              </a:ext>
            </a:extLst>
          </p:cNvPr>
          <p:cNvSpPr/>
          <p:nvPr userDrawn="1"/>
        </p:nvSpPr>
        <p:spPr>
          <a:xfrm>
            <a:off x="0" y="2771466"/>
            <a:ext cx="660021" cy="1320042"/>
          </a:xfrm>
          <a:custGeom>
            <a:avLst/>
            <a:gdLst>
              <a:gd name="connsiteX0" fmla="*/ 0 w 660021"/>
              <a:gd name="connsiteY0" fmla="*/ 0 h 1320042"/>
              <a:gd name="connsiteX1" fmla="*/ 660021 w 660021"/>
              <a:gd name="connsiteY1" fmla="*/ 660021 h 1320042"/>
              <a:gd name="connsiteX2" fmla="*/ 0 w 660021"/>
              <a:gd name="connsiteY2" fmla="*/ 1320042 h 1320042"/>
              <a:gd name="connsiteX3" fmla="*/ 0 w 660021"/>
              <a:gd name="connsiteY3" fmla="*/ 0 h 1320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60021" h="1320042">
                <a:moveTo>
                  <a:pt x="0" y="0"/>
                </a:moveTo>
                <a:lnTo>
                  <a:pt x="660021" y="660021"/>
                </a:lnTo>
                <a:lnTo>
                  <a:pt x="0" y="1320042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16" name="직사각형 15"/>
          <p:cNvSpPr/>
          <p:nvPr userDrawn="1"/>
        </p:nvSpPr>
        <p:spPr>
          <a:xfrm>
            <a:off x="1" y="0"/>
            <a:ext cx="12189266" cy="6858000"/>
          </a:xfrm>
          <a:prstGeom prst="rect">
            <a:avLst/>
          </a:prstGeom>
          <a:gradFill flip="none" rotWithShape="1">
            <a:gsLst>
              <a:gs pos="100000">
                <a:srgbClr val="53AFDD">
                  <a:alpha val="50000"/>
                </a:srgbClr>
              </a:gs>
              <a:gs pos="70000">
                <a:schemeClr val="bg1">
                  <a:alpha val="0"/>
                </a:schemeClr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8" name="직선 연결선 17">
            <a:extLst>
              <a:ext uri="{FF2B5EF4-FFF2-40B4-BE49-F238E27FC236}">
                <a16:creationId xmlns:a16="http://schemas.microsoft.com/office/drawing/2014/main" id="{F93CCA9E-E972-2499-C01C-5A64F32CD7E0}"/>
              </a:ext>
            </a:extLst>
          </p:cNvPr>
          <p:cNvCxnSpPr>
            <a:cxnSpLocks/>
          </p:cNvCxnSpPr>
          <p:nvPr userDrawn="1"/>
        </p:nvCxnSpPr>
        <p:spPr>
          <a:xfrm>
            <a:off x="6000000" y="1851858"/>
            <a:ext cx="6192000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Box 18">
            <a:extLst>
              <a:ext uri="{FF2B5EF4-FFF2-40B4-BE49-F238E27FC236}">
                <a16:creationId xmlns:a16="http://schemas.microsoft.com/office/drawing/2014/main" id="{33B14C7A-696A-B26C-1564-7ECF2AFAEF24}"/>
              </a:ext>
            </a:extLst>
          </p:cNvPr>
          <p:cNvSpPr txBox="1"/>
          <p:nvPr userDrawn="1"/>
        </p:nvSpPr>
        <p:spPr>
          <a:xfrm>
            <a:off x="6822609" y="818728"/>
            <a:ext cx="3444854" cy="830997"/>
          </a:xfrm>
          <a:prstGeom prst="rect">
            <a:avLst/>
          </a:prstGeom>
          <a:noFill/>
          <a:effectLst/>
        </p:spPr>
        <p:txBody>
          <a:bodyPr wrap="none" lIns="0" tIns="0" rIns="0" bIns="0" anchor="ctr" anchorCtr="0">
            <a:spAutoFit/>
          </a:bodyPr>
          <a:lstStyle/>
          <a:p>
            <a:pPr>
              <a:defRPr/>
            </a:pPr>
            <a:r>
              <a:rPr lang="en-US" altLang="ko-KR" sz="5400" b="0" i="1" spc="-150" baseline="0" dirty="0">
                <a:ln w="9525">
                  <a:noFill/>
                </a:ln>
                <a:solidFill>
                  <a:srgbClr val="EEEEEE"/>
                </a:solidFill>
                <a:latin typeface="G마켓 산스 TTF Bold" panose="02000000000000000000" pitchFamily="2" charset="-127"/>
                <a:ea typeface="G마켓 산스 TTF Bold" panose="02000000000000000000" pitchFamily="2" charset="-127"/>
              </a:rPr>
              <a:t>Contents</a:t>
            </a:r>
            <a:endParaRPr lang="ko-KR" altLang="en-US" sz="5400" b="0" i="1" spc="-150" baseline="0" dirty="0">
              <a:ln w="9525">
                <a:noFill/>
              </a:ln>
              <a:solidFill>
                <a:srgbClr val="EEEEEE"/>
              </a:solidFill>
              <a:latin typeface="G마켓 산스 TTF Bold" panose="02000000000000000000" pitchFamily="2" charset="-127"/>
              <a:ea typeface="G마켓 산스 TTF Bold" panose="02000000000000000000" pitchFamily="2" charset="-127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33B14C7A-696A-B26C-1564-7ECF2AFAEF24}"/>
              </a:ext>
            </a:extLst>
          </p:cNvPr>
          <p:cNvSpPr txBox="1"/>
          <p:nvPr userDrawn="1"/>
        </p:nvSpPr>
        <p:spPr>
          <a:xfrm>
            <a:off x="6000000" y="1070961"/>
            <a:ext cx="1721625" cy="830997"/>
          </a:xfrm>
          <a:prstGeom prst="rect">
            <a:avLst/>
          </a:prstGeom>
          <a:noFill/>
          <a:effectLst/>
        </p:spPr>
        <p:txBody>
          <a:bodyPr wrap="none" lIns="0" tIns="0" rIns="0" bIns="0" anchor="ctr" anchorCtr="0">
            <a:spAutoFit/>
          </a:bodyPr>
          <a:lstStyle/>
          <a:p>
            <a:pPr>
              <a:defRPr/>
            </a:pPr>
            <a:r>
              <a:rPr lang="ko-KR" altLang="en-US" sz="5400" b="0" dirty="0">
                <a:ln w="9525">
                  <a:solidFill>
                    <a:schemeClr val="bg1">
                      <a:lumMod val="85000"/>
                      <a:alpha val="0"/>
                    </a:schemeClr>
                  </a:solidFill>
                </a:ln>
                <a:gradFill>
                  <a:gsLst>
                    <a:gs pos="0">
                      <a:srgbClr val="113E75"/>
                    </a:gs>
                    <a:gs pos="100000">
                      <a:srgbClr val="091A2F"/>
                    </a:gs>
                  </a:gsLst>
                  <a:lin ang="2700000" scaled="1"/>
                </a:gradFill>
                <a:latin typeface="G마켓 산스 TTF Bold" panose="02000000000000000000" pitchFamily="2" charset="-127"/>
                <a:ea typeface="G마켓 산스 TTF Bold" panose="02000000000000000000" pitchFamily="2" charset="-127"/>
              </a:rPr>
              <a:t>순</a:t>
            </a:r>
            <a:r>
              <a:rPr lang="en-US" altLang="ko-KR" sz="5400" b="0" dirty="0">
                <a:ln w="9525">
                  <a:solidFill>
                    <a:schemeClr val="bg1">
                      <a:lumMod val="85000"/>
                      <a:alpha val="0"/>
                    </a:schemeClr>
                  </a:solidFill>
                </a:ln>
                <a:gradFill>
                  <a:gsLst>
                    <a:gs pos="0">
                      <a:srgbClr val="113E75"/>
                    </a:gs>
                    <a:gs pos="100000">
                      <a:srgbClr val="091A2F"/>
                    </a:gs>
                  </a:gsLst>
                  <a:lin ang="2700000" scaled="1"/>
                </a:gradFill>
                <a:latin typeface="G마켓 산스 TTF Bold" panose="02000000000000000000" pitchFamily="2" charset="-127"/>
                <a:ea typeface="G마켓 산스 TTF Bold" panose="02000000000000000000" pitchFamily="2" charset="-127"/>
              </a:rPr>
              <a:t>  </a:t>
            </a:r>
            <a:r>
              <a:rPr lang="ko-KR" altLang="en-US" sz="5400" b="0" dirty="0">
                <a:ln w="9525">
                  <a:solidFill>
                    <a:schemeClr val="bg1">
                      <a:lumMod val="85000"/>
                      <a:alpha val="0"/>
                    </a:schemeClr>
                  </a:solidFill>
                </a:ln>
                <a:gradFill>
                  <a:gsLst>
                    <a:gs pos="0">
                      <a:srgbClr val="113E75"/>
                    </a:gs>
                    <a:gs pos="100000">
                      <a:srgbClr val="091A2F"/>
                    </a:gs>
                  </a:gsLst>
                  <a:lin ang="2700000" scaled="1"/>
                </a:gradFill>
                <a:latin typeface="G마켓 산스 TTF Bold" panose="02000000000000000000" pitchFamily="2" charset="-127"/>
                <a:ea typeface="G마켓 산스 TTF Bold" panose="02000000000000000000" pitchFamily="2" charset="-127"/>
              </a:rPr>
              <a:t>서</a:t>
            </a:r>
          </a:p>
        </p:txBody>
      </p:sp>
      <p:pic>
        <p:nvPicPr>
          <p:cNvPr id="21" name="그림 20"/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01225" y="6395452"/>
            <a:ext cx="2000250" cy="295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22654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/>
          <p:cNvSpPr/>
          <p:nvPr userDrawn="1"/>
        </p:nvSpPr>
        <p:spPr>
          <a:xfrm>
            <a:off x="1" y="0"/>
            <a:ext cx="12189266" cy="6858000"/>
          </a:xfrm>
          <a:prstGeom prst="rect">
            <a:avLst/>
          </a:prstGeom>
          <a:gradFill flip="none" rotWithShape="1">
            <a:gsLst>
              <a:gs pos="100000">
                <a:schemeClr val="accent1">
                  <a:lumMod val="20000"/>
                  <a:lumOff val="80000"/>
                </a:schemeClr>
              </a:gs>
              <a:gs pos="0">
                <a:schemeClr val="bg1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사각형: 둥근 대각선 방향 모서리 17">
            <a:extLst>
              <a:ext uri="{FF2B5EF4-FFF2-40B4-BE49-F238E27FC236}">
                <a16:creationId xmlns:a16="http://schemas.microsoft.com/office/drawing/2014/main" id="{12A05EED-A5B1-4749-9974-AF894D62B243}"/>
              </a:ext>
            </a:extLst>
          </p:cNvPr>
          <p:cNvSpPr/>
          <p:nvPr userDrawn="1"/>
        </p:nvSpPr>
        <p:spPr>
          <a:xfrm rot="10800000" flipH="1" flipV="1">
            <a:off x="923925" y="2820433"/>
            <a:ext cx="10344150" cy="1217135"/>
          </a:xfrm>
          <a:prstGeom prst="round2DiagRect">
            <a:avLst>
              <a:gd name="adj1" fmla="val 50000"/>
              <a:gd name="adj2" fmla="val 0"/>
            </a:avLst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나눔스퀘어 Bold"/>
              <a:ea typeface="나눔스퀘어 Bold"/>
              <a:cs typeface="+mn-cs"/>
            </a:endParaRPr>
          </a:p>
        </p:txBody>
      </p:sp>
      <p:sp>
        <p:nvSpPr>
          <p:cNvPr id="5" name="사각형: 둥근 대각선 방향 모서리 17">
            <a:extLst>
              <a:ext uri="{FF2B5EF4-FFF2-40B4-BE49-F238E27FC236}">
                <a16:creationId xmlns:a16="http://schemas.microsoft.com/office/drawing/2014/main" id="{12A05EED-A5B1-4749-9974-AF894D62B243}"/>
              </a:ext>
            </a:extLst>
          </p:cNvPr>
          <p:cNvSpPr/>
          <p:nvPr userDrawn="1"/>
        </p:nvSpPr>
        <p:spPr>
          <a:xfrm rot="10800000" flipH="1" flipV="1">
            <a:off x="1066800" y="2820433"/>
            <a:ext cx="10058400" cy="1217135"/>
          </a:xfrm>
          <a:prstGeom prst="round2DiagRect">
            <a:avLst>
              <a:gd name="adj1" fmla="val 50000"/>
              <a:gd name="adj2" fmla="val 0"/>
            </a:avLst>
          </a:prstGeom>
          <a:gradFill>
            <a:gsLst>
              <a:gs pos="100000">
                <a:schemeClr val="accent1">
                  <a:lumMod val="50000"/>
                </a:schemeClr>
              </a:gs>
              <a:gs pos="0">
                <a:schemeClr val="accent1">
                  <a:lumMod val="75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나눔스퀘어 Bold"/>
              <a:ea typeface="나눔스퀘어 Bold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533683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본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395025" y="267454"/>
            <a:ext cx="4829848" cy="512448"/>
          </a:xfrm>
          <a:prstGeom prst="rect">
            <a:avLst/>
          </a:prstGeom>
        </p:spPr>
        <p:txBody>
          <a:bodyPr wrap="none" lIns="0" tIns="0" rIns="0" bIns="0"/>
          <a:lstStyle/>
          <a:p>
            <a:r>
              <a:rPr lang="ko-KR" altLang="en-US"/>
              <a:t>마스터 제목 스타일 편집</a:t>
            </a:r>
          </a:p>
        </p:txBody>
      </p:sp>
      <p:cxnSp>
        <p:nvCxnSpPr>
          <p:cNvPr id="7" name="직선 연결선 6"/>
          <p:cNvCxnSpPr/>
          <p:nvPr userDrawn="1"/>
        </p:nvCxnSpPr>
        <p:spPr>
          <a:xfrm flipH="1">
            <a:off x="11676813" y="6811872"/>
            <a:ext cx="324000" cy="0"/>
          </a:xfrm>
          <a:prstGeom prst="line">
            <a:avLst/>
          </a:prstGeom>
          <a:ln w="12700">
            <a:solidFill>
              <a:srgbClr val="83ADD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 userDrawn="1"/>
        </p:nvSpPr>
        <p:spPr>
          <a:xfrm>
            <a:off x="11606881" y="6571489"/>
            <a:ext cx="447238" cy="215444"/>
          </a:xfrm>
          <a:prstGeom prst="rect">
            <a:avLst/>
          </a:prstGeom>
          <a:noFill/>
        </p:spPr>
        <p:txBody>
          <a:bodyPr wrap="none" lIns="0" tIns="0" rIns="0" bIns="0" rtlCol="0" anchor="ctr" anchorCtr="0">
            <a:spAutoFit/>
          </a:bodyPr>
          <a:lstStyle/>
          <a:p>
            <a:pPr algn="ctr"/>
            <a:fld id="{E4C4A0C4-22E1-4A10-AF74-21192D46E870}" type="slidenum">
              <a:rPr lang="ko-KR" altLang="en-US" sz="1400" smtClean="0">
                <a:solidFill>
                  <a:srgbClr val="607796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‹#›</a:t>
            </a:fld>
            <a:endParaRPr lang="ko-KR" altLang="en-US" sz="1400" dirty="0">
              <a:solidFill>
                <a:srgbClr val="607796"/>
              </a:solidFill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7538720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microsoft.com/office/2007/relationships/hdphoto" Target="../media/hdphoto1.wdp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pn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양쪽 모서리가 둥근 사각형 25"/>
          <p:cNvSpPr/>
          <p:nvPr userDrawn="1"/>
        </p:nvSpPr>
        <p:spPr>
          <a:xfrm>
            <a:off x="397668" y="0"/>
            <a:ext cx="11396663" cy="781050"/>
          </a:xfrm>
          <a:prstGeom prst="round2SameRect">
            <a:avLst>
              <a:gd name="adj1" fmla="val 0"/>
              <a:gd name="adj2" fmla="val 20238"/>
            </a:avLst>
          </a:prstGeom>
          <a:gradFill>
            <a:gsLst>
              <a:gs pos="5000">
                <a:srgbClr val="2A5CA6"/>
              </a:gs>
              <a:gs pos="100000">
                <a:srgbClr val="62B6E0">
                  <a:alpha val="69804"/>
                </a:srgbClr>
              </a:gs>
            </a:gsLst>
            <a:lin ang="1632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22" name="직선 연결선 121"/>
          <p:cNvCxnSpPr/>
          <p:nvPr userDrawn="1"/>
        </p:nvCxnSpPr>
        <p:spPr>
          <a:xfrm flipV="1">
            <a:off x="1276350" y="564970"/>
            <a:ext cx="0" cy="216000"/>
          </a:xfrm>
          <a:prstGeom prst="line">
            <a:avLst/>
          </a:prstGeom>
          <a:ln w="19050">
            <a:solidFill>
              <a:schemeClr val="bg1">
                <a:alpha val="8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1" name="그림 30">
            <a:extLst>
              <a:ext uri="{FF2B5EF4-FFF2-40B4-BE49-F238E27FC236}">
                <a16:creationId xmlns:a16="http://schemas.microsoft.com/office/drawing/2014/main" id="{78BCB3CA-E99F-4D85-9AFD-5824221A4829}"/>
              </a:ext>
            </a:extLst>
          </p:cNvPr>
          <p:cNvPicPr>
            <a:picLocks noChangeAspect="1"/>
          </p:cNvPicPr>
          <p:nvPr userDrawn="1"/>
        </p:nvPicPr>
        <p:blipFill>
          <a:blip r:embed="rId6" cstate="print">
            <a:alphaModFix amt="50000"/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artisticMarker trans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14291" y="6508866"/>
            <a:ext cx="1382125" cy="315882"/>
          </a:xfrm>
          <a:prstGeom prst="rect">
            <a:avLst/>
          </a:prstGeom>
        </p:spPr>
      </p:pic>
      <p:grpSp>
        <p:nvGrpSpPr>
          <p:cNvPr id="33" name="그룹 32">
            <a:extLst>
              <a:ext uri="{FF2B5EF4-FFF2-40B4-BE49-F238E27FC236}">
                <a16:creationId xmlns:a16="http://schemas.microsoft.com/office/drawing/2014/main" id="{19E61FE1-B1B2-4D10-A69C-99555BC057D3}"/>
              </a:ext>
            </a:extLst>
          </p:cNvPr>
          <p:cNvGrpSpPr/>
          <p:nvPr userDrawn="1"/>
        </p:nvGrpSpPr>
        <p:grpSpPr>
          <a:xfrm>
            <a:off x="10762987" y="98429"/>
            <a:ext cx="954041" cy="116327"/>
            <a:chOff x="883469" y="1560195"/>
            <a:chExt cx="2117253" cy="258158"/>
          </a:xfrm>
        </p:grpSpPr>
        <p:grpSp>
          <p:nvGrpSpPr>
            <p:cNvPr id="34" name="그룹 33">
              <a:extLst>
                <a:ext uri="{FF2B5EF4-FFF2-40B4-BE49-F238E27FC236}">
                  <a16:creationId xmlns:a16="http://schemas.microsoft.com/office/drawing/2014/main" id="{2593BFBA-ACF2-46DB-A15E-45C07BF13F3B}"/>
                </a:ext>
              </a:extLst>
            </p:cNvPr>
            <p:cNvGrpSpPr/>
            <p:nvPr/>
          </p:nvGrpSpPr>
          <p:grpSpPr>
            <a:xfrm>
              <a:off x="1349789" y="1577497"/>
              <a:ext cx="1650933" cy="212782"/>
              <a:chOff x="1349790" y="1577497"/>
              <a:chExt cx="1650933" cy="212783"/>
            </a:xfrm>
            <a:solidFill>
              <a:schemeClr val="bg1"/>
            </a:solidFill>
          </p:grpSpPr>
          <p:sp>
            <p:nvSpPr>
              <p:cNvPr id="61" name="자유형: 도형 60">
                <a:extLst>
                  <a:ext uri="{FF2B5EF4-FFF2-40B4-BE49-F238E27FC236}">
                    <a16:creationId xmlns:a16="http://schemas.microsoft.com/office/drawing/2014/main" id="{5E75F1B9-D9A9-4142-AA28-B51BFFBDBEBF}"/>
                  </a:ext>
                </a:extLst>
              </p:cNvPr>
              <p:cNvSpPr/>
              <p:nvPr/>
            </p:nvSpPr>
            <p:spPr>
              <a:xfrm>
                <a:off x="1642164" y="1599268"/>
                <a:ext cx="240889" cy="190496"/>
              </a:xfrm>
              <a:custGeom>
                <a:avLst/>
                <a:gdLst>
                  <a:gd name="connsiteX0" fmla="*/ 227876 w 240889"/>
                  <a:gd name="connsiteY0" fmla="*/ 32084 h 190496"/>
                  <a:gd name="connsiteX1" fmla="*/ 227819 w 240889"/>
                  <a:gd name="connsiteY1" fmla="*/ 31110 h 190496"/>
                  <a:gd name="connsiteX2" fmla="*/ 196905 w 240889"/>
                  <a:gd name="connsiteY2" fmla="*/ 0 h 190496"/>
                  <a:gd name="connsiteX3" fmla="*/ 12900 w 240889"/>
                  <a:gd name="connsiteY3" fmla="*/ 0 h 190496"/>
                  <a:gd name="connsiteX4" fmla="*/ 12900 w 240889"/>
                  <a:gd name="connsiteY4" fmla="*/ 31396 h 190496"/>
                  <a:gd name="connsiteX5" fmla="*/ 187131 w 240889"/>
                  <a:gd name="connsiteY5" fmla="*/ 31396 h 190496"/>
                  <a:gd name="connsiteX6" fmla="*/ 187131 w 240889"/>
                  <a:gd name="connsiteY6" fmla="*/ 31797 h 190496"/>
                  <a:gd name="connsiteX7" fmla="*/ 187131 w 240889"/>
                  <a:gd name="connsiteY7" fmla="*/ 56891 h 190496"/>
                  <a:gd name="connsiteX8" fmla="*/ 0 w 240889"/>
                  <a:gd name="connsiteY8" fmla="*/ 56891 h 190496"/>
                  <a:gd name="connsiteX9" fmla="*/ 0 w 240889"/>
                  <a:gd name="connsiteY9" fmla="*/ 88287 h 190496"/>
                  <a:gd name="connsiteX10" fmla="*/ 104107 w 240889"/>
                  <a:gd name="connsiteY10" fmla="*/ 88287 h 190496"/>
                  <a:gd name="connsiteX11" fmla="*/ 99731 w 240889"/>
                  <a:gd name="connsiteY11" fmla="*/ 100949 h 190496"/>
                  <a:gd name="connsiteX12" fmla="*/ 104391 w 240889"/>
                  <a:gd name="connsiteY12" fmla="*/ 113954 h 190496"/>
                  <a:gd name="connsiteX13" fmla="*/ 12900 w 240889"/>
                  <a:gd name="connsiteY13" fmla="*/ 113954 h 190496"/>
                  <a:gd name="connsiteX14" fmla="*/ 12900 w 240889"/>
                  <a:gd name="connsiteY14" fmla="*/ 145350 h 190496"/>
                  <a:gd name="connsiteX15" fmla="*/ 187131 w 240889"/>
                  <a:gd name="connsiteY15" fmla="*/ 145350 h 190496"/>
                  <a:gd name="connsiteX16" fmla="*/ 187131 w 240889"/>
                  <a:gd name="connsiteY16" fmla="*/ 145751 h 190496"/>
                  <a:gd name="connsiteX17" fmla="*/ 187131 w 240889"/>
                  <a:gd name="connsiteY17" fmla="*/ 190497 h 190496"/>
                  <a:gd name="connsiteX18" fmla="*/ 227876 w 240889"/>
                  <a:gd name="connsiteY18" fmla="*/ 190497 h 190496"/>
                  <a:gd name="connsiteX19" fmla="*/ 227876 w 240889"/>
                  <a:gd name="connsiteY19" fmla="*/ 146038 h 190496"/>
                  <a:gd name="connsiteX20" fmla="*/ 227819 w 240889"/>
                  <a:gd name="connsiteY20" fmla="*/ 145064 h 190496"/>
                  <a:gd name="connsiteX21" fmla="*/ 196905 w 240889"/>
                  <a:gd name="connsiteY21" fmla="*/ 113954 h 190496"/>
                  <a:gd name="connsiteX22" fmla="*/ 136555 w 240889"/>
                  <a:gd name="connsiteY22" fmla="*/ 113954 h 190496"/>
                  <a:gd name="connsiteX23" fmla="*/ 141158 w 240889"/>
                  <a:gd name="connsiteY23" fmla="*/ 100949 h 190496"/>
                  <a:gd name="connsiteX24" fmla="*/ 136839 w 240889"/>
                  <a:gd name="connsiteY24" fmla="*/ 88287 h 190496"/>
                  <a:gd name="connsiteX25" fmla="*/ 240889 w 240889"/>
                  <a:gd name="connsiteY25" fmla="*/ 88287 h 190496"/>
                  <a:gd name="connsiteX26" fmla="*/ 240889 w 240889"/>
                  <a:gd name="connsiteY26" fmla="*/ 56891 h 190496"/>
                  <a:gd name="connsiteX27" fmla="*/ 227876 w 240889"/>
                  <a:gd name="connsiteY27" fmla="*/ 56891 h 190496"/>
                  <a:gd name="connsiteX28" fmla="*/ 227876 w 240889"/>
                  <a:gd name="connsiteY28" fmla="*/ 32084 h 1904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</a:cxnLst>
                <a:rect l="l" t="t" r="r" b="b"/>
                <a:pathLst>
                  <a:path w="240889" h="190496">
                    <a:moveTo>
                      <a:pt x="227876" y="32084"/>
                    </a:moveTo>
                    <a:lnTo>
                      <a:pt x="227819" y="31110"/>
                    </a:lnTo>
                    <a:cubicBezTo>
                      <a:pt x="227819" y="13922"/>
                      <a:pt x="213953" y="0"/>
                      <a:pt x="196905" y="0"/>
                    </a:cubicBezTo>
                    <a:lnTo>
                      <a:pt x="12900" y="0"/>
                    </a:lnTo>
                    <a:lnTo>
                      <a:pt x="12900" y="31396"/>
                    </a:lnTo>
                    <a:lnTo>
                      <a:pt x="187131" y="31396"/>
                    </a:lnTo>
                    <a:lnTo>
                      <a:pt x="187131" y="31797"/>
                    </a:lnTo>
                    <a:lnTo>
                      <a:pt x="187131" y="56891"/>
                    </a:lnTo>
                    <a:lnTo>
                      <a:pt x="0" y="56891"/>
                    </a:lnTo>
                    <a:lnTo>
                      <a:pt x="0" y="88287"/>
                    </a:lnTo>
                    <a:lnTo>
                      <a:pt x="104107" y="88287"/>
                    </a:lnTo>
                    <a:cubicBezTo>
                      <a:pt x="101379" y="91782"/>
                      <a:pt x="99731" y="96136"/>
                      <a:pt x="99731" y="100949"/>
                    </a:cubicBezTo>
                    <a:cubicBezTo>
                      <a:pt x="99731" y="105876"/>
                      <a:pt x="101550" y="110345"/>
                      <a:pt x="104391" y="113954"/>
                    </a:cubicBezTo>
                    <a:lnTo>
                      <a:pt x="12900" y="113954"/>
                    </a:lnTo>
                    <a:lnTo>
                      <a:pt x="12900" y="145350"/>
                    </a:lnTo>
                    <a:lnTo>
                      <a:pt x="187131" y="145350"/>
                    </a:lnTo>
                    <a:lnTo>
                      <a:pt x="187131" y="145751"/>
                    </a:lnTo>
                    <a:lnTo>
                      <a:pt x="187131" y="190497"/>
                    </a:lnTo>
                    <a:lnTo>
                      <a:pt x="227876" y="190497"/>
                    </a:lnTo>
                    <a:lnTo>
                      <a:pt x="227876" y="146038"/>
                    </a:lnTo>
                    <a:lnTo>
                      <a:pt x="227819" y="145064"/>
                    </a:lnTo>
                    <a:cubicBezTo>
                      <a:pt x="227819" y="127876"/>
                      <a:pt x="213953" y="113954"/>
                      <a:pt x="196905" y="113954"/>
                    </a:cubicBezTo>
                    <a:lnTo>
                      <a:pt x="136555" y="113954"/>
                    </a:lnTo>
                    <a:cubicBezTo>
                      <a:pt x="139396" y="110402"/>
                      <a:pt x="141158" y="105876"/>
                      <a:pt x="141158" y="100949"/>
                    </a:cubicBezTo>
                    <a:cubicBezTo>
                      <a:pt x="141158" y="96136"/>
                      <a:pt x="139510" y="91782"/>
                      <a:pt x="136839" y="88287"/>
                    </a:cubicBezTo>
                    <a:lnTo>
                      <a:pt x="240889" y="88287"/>
                    </a:lnTo>
                    <a:lnTo>
                      <a:pt x="240889" y="56891"/>
                    </a:lnTo>
                    <a:lnTo>
                      <a:pt x="227876" y="56891"/>
                    </a:lnTo>
                    <a:lnTo>
                      <a:pt x="227876" y="32084"/>
                    </a:lnTo>
                  </a:path>
                </a:pathLst>
              </a:custGeom>
              <a:grpFill/>
              <a:ln w="566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62" name="자유형: 도형 61">
                <a:extLst>
                  <a:ext uri="{FF2B5EF4-FFF2-40B4-BE49-F238E27FC236}">
                    <a16:creationId xmlns:a16="http://schemas.microsoft.com/office/drawing/2014/main" id="{3504837E-5DB5-486D-B822-C6E51C579002}"/>
                  </a:ext>
                </a:extLst>
              </p:cNvPr>
              <p:cNvSpPr/>
              <p:nvPr/>
            </p:nvSpPr>
            <p:spPr>
              <a:xfrm>
                <a:off x="1923912" y="1599096"/>
                <a:ext cx="171844" cy="107594"/>
              </a:xfrm>
              <a:custGeom>
                <a:avLst/>
                <a:gdLst>
                  <a:gd name="connsiteX0" fmla="*/ 40745 w 171844"/>
                  <a:gd name="connsiteY0" fmla="*/ 107595 h 107594"/>
                  <a:gd name="connsiteX1" fmla="*/ 86036 w 171844"/>
                  <a:gd name="connsiteY1" fmla="*/ 31453 h 107594"/>
                  <a:gd name="connsiteX2" fmla="*/ 131100 w 171844"/>
                  <a:gd name="connsiteY2" fmla="*/ 107480 h 107594"/>
                  <a:gd name="connsiteX3" fmla="*/ 171844 w 171844"/>
                  <a:gd name="connsiteY3" fmla="*/ 107480 h 107594"/>
                  <a:gd name="connsiteX4" fmla="*/ 126781 w 171844"/>
                  <a:gd name="connsiteY4" fmla="*/ 31396 h 107594"/>
                  <a:gd name="connsiteX5" fmla="*/ 167355 w 171844"/>
                  <a:gd name="connsiteY5" fmla="*/ 31396 h 107594"/>
                  <a:gd name="connsiteX6" fmla="*/ 167355 w 171844"/>
                  <a:gd name="connsiteY6" fmla="*/ 0 h 107594"/>
                  <a:gd name="connsiteX7" fmla="*/ 4546 w 171844"/>
                  <a:gd name="connsiteY7" fmla="*/ 0 h 107594"/>
                  <a:gd name="connsiteX8" fmla="*/ 4546 w 171844"/>
                  <a:gd name="connsiteY8" fmla="*/ 31396 h 107594"/>
                  <a:gd name="connsiteX9" fmla="*/ 45348 w 171844"/>
                  <a:gd name="connsiteY9" fmla="*/ 31396 h 107594"/>
                  <a:gd name="connsiteX10" fmla="*/ 0 w 171844"/>
                  <a:gd name="connsiteY10" fmla="*/ 107595 h 107594"/>
                  <a:gd name="connsiteX11" fmla="*/ 40745 w 171844"/>
                  <a:gd name="connsiteY11" fmla="*/ 107595 h 10759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171844" h="107594">
                    <a:moveTo>
                      <a:pt x="40745" y="107595"/>
                    </a:moveTo>
                    <a:lnTo>
                      <a:pt x="86036" y="31453"/>
                    </a:lnTo>
                    <a:lnTo>
                      <a:pt x="131100" y="107480"/>
                    </a:lnTo>
                    <a:lnTo>
                      <a:pt x="171844" y="107480"/>
                    </a:lnTo>
                    <a:lnTo>
                      <a:pt x="126781" y="31396"/>
                    </a:lnTo>
                    <a:lnTo>
                      <a:pt x="167355" y="31396"/>
                    </a:lnTo>
                    <a:lnTo>
                      <a:pt x="167355" y="0"/>
                    </a:lnTo>
                    <a:lnTo>
                      <a:pt x="4546" y="0"/>
                    </a:lnTo>
                    <a:lnTo>
                      <a:pt x="4546" y="31396"/>
                    </a:lnTo>
                    <a:lnTo>
                      <a:pt x="45348" y="31396"/>
                    </a:lnTo>
                    <a:lnTo>
                      <a:pt x="0" y="107595"/>
                    </a:lnTo>
                    <a:lnTo>
                      <a:pt x="40745" y="107595"/>
                    </a:lnTo>
                  </a:path>
                </a:pathLst>
              </a:custGeom>
              <a:grpFill/>
              <a:ln w="566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63" name="자유형: 도형 62">
                <a:extLst>
                  <a:ext uri="{FF2B5EF4-FFF2-40B4-BE49-F238E27FC236}">
                    <a16:creationId xmlns:a16="http://schemas.microsoft.com/office/drawing/2014/main" id="{52526515-AF96-4A1A-8C13-64D52C9B038E}"/>
                  </a:ext>
                </a:extLst>
              </p:cNvPr>
              <p:cNvSpPr/>
              <p:nvPr/>
            </p:nvSpPr>
            <p:spPr>
              <a:xfrm>
                <a:off x="1942437" y="1592908"/>
                <a:ext cx="217419" cy="196741"/>
              </a:xfrm>
              <a:custGeom>
                <a:avLst/>
                <a:gdLst>
                  <a:gd name="connsiteX0" fmla="*/ 217363 w 217419"/>
                  <a:gd name="connsiteY0" fmla="*/ 0 h 196741"/>
                  <a:gd name="connsiteX1" fmla="*/ 176675 w 217419"/>
                  <a:gd name="connsiteY1" fmla="*/ 0 h 196741"/>
                  <a:gd name="connsiteX2" fmla="*/ 176675 w 217419"/>
                  <a:gd name="connsiteY2" fmla="*/ 53740 h 196741"/>
                  <a:gd name="connsiteX3" fmla="*/ 159172 w 217419"/>
                  <a:gd name="connsiteY3" fmla="*/ 43943 h 196741"/>
                  <a:gd name="connsiteX4" fmla="*/ 138487 w 217419"/>
                  <a:gd name="connsiteY4" fmla="*/ 64855 h 196741"/>
                  <a:gd name="connsiteX5" fmla="*/ 159172 w 217419"/>
                  <a:gd name="connsiteY5" fmla="*/ 85709 h 196741"/>
                  <a:gd name="connsiteX6" fmla="*/ 176675 w 217419"/>
                  <a:gd name="connsiteY6" fmla="*/ 75912 h 196741"/>
                  <a:gd name="connsiteX7" fmla="*/ 176675 w 217419"/>
                  <a:gd name="connsiteY7" fmla="*/ 165345 h 196741"/>
                  <a:gd name="connsiteX8" fmla="*/ 40745 w 217419"/>
                  <a:gd name="connsiteY8" fmla="*/ 165345 h 196741"/>
                  <a:gd name="connsiteX9" fmla="*/ 40745 w 217419"/>
                  <a:gd name="connsiteY9" fmla="*/ 164944 h 196741"/>
                  <a:gd name="connsiteX10" fmla="*/ 40745 w 217419"/>
                  <a:gd name="connsiteY10" fmla="*/ 131142 h 196741"/>
                  <a:gd name="connsiteX11" fmla="*/ 0 w 217419"/>
                  <a:gd name="connsiteY11" fmla="*/ 131142 h 196741"/>
                  <a:gd name="connsiteX12" fmla="*/ 57 w 217419"/>
                  <a:gd name="connsiteY12" fmla="*/ 165632 h 196741"/>
                  <a:gd name="connsiteX13" fmla="*/ 30971 w 217419"/>
                  <a:gd name="connsiteY13" fmla="*/ 196741 h 196741"/>
                  <a:gd name="connsiteX14" fmla="*/ 217420 w 217419"/>
                  <a:gd name="connsiteY14" fmla="*/ 196741 h 196741"/>
                  <a:gd name="connsiteX15" fmla="*/ 217363 w 217419"/>
                  <a:gd name="connsiteY15" fmla="*/ 0 h 19674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</a:cxnLst>
                <a:rect l="l" t="t" r="r" b="b"/>
                <a:pathLst>
                  <a:path w="217419" h="196741">
                    <a:moveTo>
                      <a:pt x="217363" y="0"/>
                    </a:moveTo>
                    <a:lnTo>
                      <a:pt x="176675" y="0"/>
                    </a:lnTo>
                    <a:lnTo>
                      <a:pt x="176675" y="53740"/>
                    </a:lnTo>
                    <a:cubicBezTo>
                      <a:pt x="172981" y="47896"/>
                      <a:pt x="166560" y="43943"/>
                      <a:pt x="159172" y="43943"/>
                    </a:cubicBezTo>
                    <a:cubicBezTo>
                      <a:pt x="147750" y="43943"/>
                      <a:pt x="138487" y="53282"/>
                      <a:pt x="138487" y="64855"/>
                    </a:cubicBezTo>
                    <a:cubicBezTo>
                      <a:pt x="138487" y="76371"/>
                      <a:pt x="147750" y="85709"/>
                      <a:pt x="159172" y="85709"/>
                    </a:cubicBezTo>
                    <a:cubicBezTo>
                      <a:pt x="166560" y="85709"/>
                      <a:pt x="172981" y="81756"/>
                      <a:pt x="176675" y="75912"/>
                    </a:cubicBezTo>
                    <a:lnTo>
                      <a:pt x="176675" y="165345"/>
                    </a:lnTo>
                    <a:lnTo>
                      <a:pt x="40745" y="165345"/>
                    </a:lnTo>
                    <a:lnTo>
                      <a:pt x="40745" y="164944"/>
                    </a:lnTo>
                    <a:lnTo>
                      <a:pt x="40745" y="131142"/>
                    </a:lnTo>
                    <a:lnTo>
                      <a:pt x="0" y="131142"/>
                    </a:lnTo>
                    <a:lnTo>
                      <a:pt x="57" y="165632"/>
                    </a:lnTo>
                    <a:cubicBezTo>
                      <a:pt x="57" y="182819"/>
                      <a:pt x="13866" y="196741"/>
                      <a:pt x="30971" y="196741"/>
                    </a:cubicBezTo>
                    <a:lnTo>
                      <a:pt x="217420" y="196741"/>
                    </a:lnTo>
                    <a:lnTo>
                      <a:pt x="217363" y="0"/>
                    </a:lnTo>
                  </a:path>
                </a:pathLst>
              </a:custGeom>
              <a:grpFill/>
              <a:ln w="566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65" name="자유형: 도형 64">
                <a:extLst>
                  <a:ext uri="{FF2B5EF4-FFF2-40B4-BE49-F238E27FC236}">
                    <a16:creationId xmlns:a16="http://schemas.microsoft.com/office/drawing/2014/main" id="{A10F73E9-981D-4134-A038-F3123A1157B7}"/>
                  </a:ext>
                </a:extLst>
              </p:cNvPr>
              <p:cNvSpPr/>
              <p:nvPr/>
            </p:nvSpPr>
            <p:spPr>
              <a:xfrm>
                <a:off x="1363769" y="1592908"/>
                <a:ext cx="255607" cy="196798"/>
              </a:xfrm>
              <a:custGeom>
                <a:avLst/>
                <a:gdLst>
                  <a:gd name="connsiteX0" fmla="*/ 234922 w 255607"/>
                  <a:gd name="connsiteY0" fmla="*/ 30308 h 196798"/>
                  <a:gd name="connsiteX1" fmla="*/ 217420 w 255607"/>
                  <a:gd name="connsiteY1" fmla="*/ 40105 h 196798"/>
                  <a:gd name="connsiteX2" fmla="*/ 217420 w 255607"/>
                  <a:gd name="connsiteY2" fmla="*/ 0 h 196798"/>
                  <a:gd name="connsiteX3" fmla="*/ 176675 w 255607"/>
                  <a:gd name="connsiteY3" fmla="*/ 0 h 196798"/>
                  <a:gd name="connsiteX4" fmla="*/ 176675 w 255607"/>
                  <a:gd name="connsiteY4" fmla="*/ 165403 h 196798"/>
                  <a:gd name="connsiteX5" fmla="*/ 40688 w 255607"/>
                  <a:gd name="connsiteY5" fmla="*/ 165403 h 196798"/>
                  <a:gd name="connsiteX6" fmla="*/ 40688 w 255607"/>
                  <a:gd name="connsiteY6" fmla="*/ 165002 h 196798"/>
                  <a:gd name="connsiteX7" fmla="*/ 40688 w 255607"/>
                  <a:gd name="connsiteY7" fmla="*/ 135439 h 196798"/>
                  <a:gd name="connsiteX8" fmla="*/ 0 w 255607"/>
                  <a:gd name="connsiteY8" fmla="*/ 135439 h 196798"/>
                  <a:gd name="connsiteX9" fmla="*/ 0 w 255607"/>
                  <a:gd name="connsiteY9" fmla="*/ 164715 h 196798"/>
                  <a:gd name="connsiteX10" fmla="*/ 57 w 255607"/>
                  <a:gd name="connsiteY10" fmla="*/ 165689 h 196798"/>
                  <a:gd name="connsiteX11" fmla="*/ 30914 w 255607"/>
                  <a:gd name="connsiteY11" fmla="*/ 196799 h 196798"/>
                  <a:gd name="connsiteX12" fmla="*/ 217363 w 255607"/>
                  <a:gd name="connsiteY12" fmla="*/ 196799 h 196798"/>
                  <a:gd name="connsiteX13" fmla="*/ 217420 w 255607"/>
                  <a:gd name="connsiteY13" fmla="*/ 62277 h 196798"/>
                  <a:gd name="connsiteX14" fmla="*/ 234922 w 255607"/>
                  <a:gd name="connsiteY14" fmla="*/ 72074 h 196798"/>
                  <a:gd name="connsiteX15" fmla="*/ 255607 w 255607"/>
                  <a:gd name="connsiteY15" fmla="*/ 51219 h 196798"/>
                  <a:gd name="connsiteX16" fmla="*/ 234922 w 255607"/>
                  <a:gd name="connsiteY16" fmla="*/ 30308 h 19679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255607" h="196798">
                    <a:moveTo>
                      <a:pt x="234922" y="30308"/>
                    </a:moveTo>
                    <a:cubicBezTo>
                      <a:pt x="227535" y="30308"/>
                      <a:pt x="221113" y="34203"/>
                      <a:pt x="217420" y="40105"/>
                    </a:cubicBezTo>
                    <a:lnTo>
                      <a:pt x="217420" y="0"/>
                    </a:lnTo>
                    <a:lnTo>
                      <a:pt x="176675" y="0"/>
                    </a:lnTo>
                    <a:lnTo>
                      <a:pt x="176675" y="165403"/>
                    </a:lnTo>
                    <a:lnTo>
                      <a:pt x="40688" y="165403"/>
                    </a:lnTo>
                    <a:lnTo>
                      <a:pt x="40688" y="165002"/>
                    </a:lnTo>
                    <a:lnTo>
                      <a:pt x="40688" y="135439"/>
                    </a:lnTo>
                    <a:lnTo>
                      <a:pt x="0" y="135439"/>
                    </a:lnTo>
                    <a:lnTo>
                      <a:pt x="0" y="164715"/>
                    </a:lnTo>
                    <a:lnTo>
                      <a:pt x="57" y="165689"/>
                    </a:lnTo>
                    <a:cubicBezTo>
                      <a:pt x="57" y="182877"/>
                      <a:pt x="13866" y="196799"/>
                      <a:pt x="30914" y="196799"/>
                    </a:cubicBezTo>
                    <a:lnTo>
                      <a:pt x="217363" y="196799"/>
                    </a:lnTo>
                    <a:lnTo>
                      <a:pt x="217420" y="62277"/>
                    </a:lnTo>
                    <a:cubicBezTo>
                      <a:pt x="221113" y="68120"/>
                      <a:pt x="227535" y="72074"/>
                      <a:pt x="234922" y="72074"/>
                    </a:cubicBezTo>
                    <a:cubicBezTo>
                      <a:pt x="246344" y="72074"/>
                      <a:pt x="255607" y="62735"/>
                      <a:pt x="255607" y="51219"/>
                    </a:cubicBezTo>
                    <a:cubicBezTo>
                      <a:pt x="255607" y="39646"/>
                      <a:pt x="246344" y="30308"/>
                      <a:pt x="234922" y="30308"/>
                    </a:cubicBezTo>
                  </a:path>
                </a:pathLst>
              </a:custGeom>
              <a:grpFill/>
              <a:ln w="566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68" name="자유형: 도형 67">
                <a:extLst>
                  <a:ext uri="{FF2B5EF4-FFF2-40B4-BE49-F238E27FC236}">
                    <a16:creationId xmlns:a16="http://schemas.microsoft.com/office/drawing/2014/main" id="{F390068A-93A7-4C1B-9E0B-C1DC3459889D}"/>
                  </a:ext>
                </a:extLst>
              </p:cNvPr>
              <p:cNvSpPr/>
              <p:nvPr/>
            </p:nvSpPr>
            <p:spPr>
              <a:xfrm>
                <a:off x="1349790" y="1577497"/>
                <a:ext cx="162808" cy="150850"/>
              </a:xfrm>
              <a:custGeom>
                <a:avLst/>
                <a:gdLst>
                  <a:gd name="connsiteX0" fmla="*/ 31539 w 162808"/>
                  <a:gd name="connsiteY0" fmla="*/ 100605 h 150850"/>
                  <a:gd name="connsiteX1" fmla="*/ 81376 w 162808"/>
                  <a:gd name="connsiteY1" fmla="*/ 150850 h 150850"/>
                  <a:gd name="connsiteX2" fmla="*/ 131270 w 162808"/>
                  <a:gd name="connsiteY2" fmla="*/ 100605 h 150850"/>
                  <a:gd name="connsiteX3" fmla="*/ 119223 w 162808"/>
                  <a:gd name="connsiteY3" fmla="*/ 67891 h 150850"/>
                  <a:gd name="connsiteX4" fmla="*/ 162809 w 162808"/>
                  <a:gd name="connsiteY4" fmla="*/ 67891 h 150850"/>
                  <a:gd name="connsiteX5" fmla="*/ 162809 w 162808"/>
                  <a:gd name="connsiteY5" fmla="*/ 36381 h 150850"/>
                  <a:gd name="connsiteX6" fmla="*/ 92173 w 162808"/>
                  <a:gd name="connsiteY6" fmla="*/ 36381 h 150850"/>
                  <a:gd name="connsiteX7" fmla="*/ 101095 w 162808"/>
                  <a:gd name="connsiteY7" fmla="*/ 19823 h 150850"/>
                  <a:gd name="connsiteX8" fmla="*/ 81433 w 162808"/>
                  <a:gd name="connsiteY8" fmla="*/ 0 h 150850"/>
                  <a:gd name="connsiteX9" fmla="*/ 61714 w 162808"/>
                  <a:gd name="connsiteY9" fmla="*/ 19823 h 150850"/>
                  <a:gd name="connsiteX10" fmla="*/ 70636 w 162808"/>
                  <a:gd name="connsiteY10" fmla="*/ 36381 h 150850"/>
                  <a:gd name="connsiteX11" fmla="*/ 0 w 162808"/>
                  <a:gd name="connsiteY11" fmla="*/ 36381 h 150850"/>
                  <a:gd name="connsiteX12" fmla="*/ 0 w 162808"/>
                  <a:gd name="connsiteY12" fmla="*/ 67891 h 150850"/>
                  <a:gd name="connsiteX13" fmla="*/ 43586 w 162808"/>
                  <a:gd name="connsiteY13" fmla="*/ 67891 h 150850"/>
                  <a:gd name="connsiteX14" fmla="*/ 31539 w 162808"/>
                  <a:gd name="connsiteY14" fmla="*/ 100605 h 150850"/>
                  <a:gd name="connsiteX15" fmla="*/ 31539 w 162808"/>
                  <a:gd name="connsiteY15" fmla="*/ 100605 h 150850"/>
                  <a:gd name="connsiteX16" fmla="*/ 81376 w 162808"/>
                  <a:gd name="connsiteY16" fmla="*/ 118423 h 150850"/>
                  <a:gd name="connsiteX17" fmla="*/ 63760 w 162808"/>
                  <a:gd name="connsiteY17" fmla="*/ 100662 h 150850"/>
                  <a:gd name="connsiteX18" fmla="*/ 81376 w 162808"/>
                  <a:gd name="connsiteY18" fmla="*/ 82845 h 150850"/>
                  <a:gd name="connsiteX19" fmla="*/ 99049 w 162808"/>
                  <a:gd name="connsiteY19" fmla="*/ 100662 h 150850"/>
                  <a:gd name="connsiteX20" fmla="*/ 81376 w 162808"/>
                  <a:gd name="connsiteY20" fmla="*/ 118423 h 1508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</a:cxnLst>
                <a:rect l="l" t="t" r="r" b="b"/>
                <a:pathLst>
                  <a:path w="162808" h="150850">
                    <a:moveTo>
                      <a:pt x="31539" y="100605"/>
                    </a:moveTo>
                    <a:cubicBezTo>
                      <a:pt x="31539" y="128335"/>
                      <a:pt x="53872" y="150850"/>
                      <a:pt x="81376" y="150850"/>
                    </a:cubicBezTo>
                    <a:cubicBezTo>
                      <a:pt x="108937" y="150850"/>
                      <a:pt x="131270" y="128335"/>
                      <a:pt x="131270" y="100605"/>
                    </a:cubicBezTo>
                    <a:cubicBezTo>
                      <a:pt x="131270" y="88115"/>
                      <a:pt x="126724" y="76714"/>
                      <a:pt x="119223" y="67891"/>
                    </a:cubicBezTo>
                    <a:lnTo>
                      <a:pt x="162809" y="67891"/>
                    </a:lnTo>
                    <a:lnTo>
                      <a:pt x="162809" y="36381"/>
                    </a:lnTo>
                    <a:lnTo>
                      <a:pt x="92173" y="36381"/>
                    </a:lnTo>
                    <a:cubicBezTo>
                      <a:pt x="97515" y="32828"/>
                      <a:pt x="101095" y="26755"/>
                      <a:pt x="101095" y="19823"/>
                    </a:cubicBezTo>
                    <a:cubicBezTo>
                      <a:pt x="101095" y="8880"/>
                      <a:pt x="92287" y="0"/>
                      <a:pt x="81433" y="0"/>
                    </a:cubicBezTo>
                    <a:cubicBezTo>
                      <a:pt x="70522" y="0"/>
                      <a:pt x="61714" y="8880"/>
                      <a:pt x="61714" y="19823"/>
                    </a:cubicBezTo>
                    <a:cubicBezTo>
                      <a:pt x="61714" y="26755"/>
                      <a:pt x="65294" y="32886"/>
                      <a:pt x="70636" y="36381"/>
                    </a:cubicBezTo>
                    <a:lnTo>
                      <a:pt x="0" y="36381"/>
                    </a:lnTo>
                    <a:lnTo>
                      <a:pt x="0" y="67891"/>
                    </a:lnTo>
                    <a:lnTo>
                      <a:pt x="43586" y="67891"/>
                    </a:lnTo>
                    <a:cubicBezTo>
                      <a:pt x="36085" y="76714"/>
                      <a:pt x="31539" y="88115"/>
                      <a:pt x="31539" y="100605"/>
                    </a:cubicBezTo>
                    <a:lnTo>
                      <a:pt x="31539" y="100605"/>
                    </a:lnTo>
                    <a:close/>
                    <a:moveTo>
                      <a:pt x="81376" y="118423"/>
                    </a:moveTo>
                    <a:cubicBezTo>
                      <a:pt x="71659" y="118423"/>
                      <a:pt x="63760" y="110459"/>
                      <a:pt x="63760" y="100662"/>
                    </a:cubicBezTo>
                    <a:cubicBezTo>
                      <a:pt x="63760" y="90865"/>
                      <a:pt x="71659" y="82845"/>
                      <a:pt x="81376" y="82845"/>
                    </a:cubicBezTo>
                    <a:cubicBezTo>
                      <a:pt x="91150" y="82845"/>
                      <a:pt x="99049" y="90808"/>
                      <a:pt x="99049" y="100662"/>
                    </a:cubicBezTo>
                    <a:cubicBezTo>
                      <a:pt x="99049" y="110459"/>
                      <a:pt x="91150" y="118423"/>
                      <a:pt x="81376" y="118423"/>
                    </a:cubicBezTo>
                  </a:path>
                </a:pathLst>
              </a:custGeom>
              <a:grpFill/>
              <a:ln w="566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69" name="자유형: 도형 68">
                <a:extLst>
                  <a:ext uri="{FF2B5EF4-FFF2-40B4-BE49-F238E27FC236}">
                    <a16:creationId xmlns:a16="http://schemas.microsoft.com/office/drawing/2014/main" id="{848E3AC4-E0C6-4AB6-8B94-3E0EAF27A4E4}"/>
                  </a:ext>
                </a:extLst>
              </p:cNvPr>
              <p:cNvSpPr/>
              <p:nvPr/>
            </p:nvSpPr>
            <p:spPr>
              <a:xfrm>
                <a:off x="2219354" y="1592908"/>
                <a:ext cx="217135" cy="196856"/>
              </a:xfrm>
              <a:custGeom>
                <a:avLst/>
                <a:gdLst>
                  <a:gd name="connsiteX0" fmla="*/ 176391 w 217135"/>
                  <a:gd name="connsiteY0" fmla="*/ 26354 h 196856"/>
                  <a:gd name="connsiteX1" fmla="*/ 159968 w 217135"/>
                  <a:gd name="connsiteY1" fmla="*/ 17360 h 196856"/>
                  <a:gd name="connsiteX2" fmla="*/ 140249 w 217135"/>
                  <a:gd name="connsiteY2" fmla="*/ 37183 h 196856"/>
                  <a:gd name="connsiteX3" fmla="*/ 159968 w 217135"/>
                  <a:gd name="connsiteY3" fmla="*/ 57006 h 196856"/>
                  <a:gd name="connsiteX4" fmla="*/ 176391 w 217135"/>
                  <a:gd name="connsiteY4" fmla="*/ 48011 h 196856"/>
                  <a:gd name="connsiteX5" fmla="*/ 176391 w 217135"/>
                  <a:gd name="connsiteY5" fmla="*/ 74824 h 196856"/>
                  <a:gd name="connsiteX6" fmla="*/ 159968 w 217135"/>
                  <a:gd name="connsiteY6" fmla="*/ 65829 h 196856"/>
                  <a:gd name="connsiteX7" fmla="*/ 140249 w 217135"/>
                  <a:gd name="connsiteY7" fmla="*/ 85652 h 196856"/>
                  <a:gd name="connsiteX8" fmla="*/ 159968 w 217135"/>
                  <a:gd name="connsiteY8" fmla="*/ 105475 h 196856"/>
                  <a:gd name="connsiteX9" fmla="*/ 176391 w 217135"/>
                  <a:gd name="connsiteY9" fmla="*/ 96480 h 196856"/>
                  <a:gd name="connsiteX10" fmla="*/ 176391 w 217135"/>
                  <a:gd name="connsiteY10" fmla="*/ 125413 h 196856"/>
                  <a:gd name="connsiteX11" fmla="*/ 0 w 217135"/>
                  <a:gd name="connsiteY11" fmla="*/ 125413 h 196856"/>
                  <a:gd name="connsiteX12" fmla="*/ 0 w 217135"/>
                  <a:gd name="connsiteY12" fmla="*/ 156809 h 196856"/>
                  <a:gd name="connsiteX13" fmla="*/ 176391 w 217135"/>
                  <a:gd name="connsiteY13" fmla="*/ 156809 h 196856"/>
                  <a:gd name="connsiteX14" fmla="*/ 176391 w 217135"/>
                  <a:gd name="connsiteY14" fmla="*/ 196856 h 196856"/>
                  <a:gd name="connsiteX15" fmla="*/ 217135 w 217135"/>
                  <a:gd name="connsiteY15" fmla="*/ 196856 h 196856"/>
                  <a:gd name="connsiteX16" fmla="*/ 217135 w 217135"/>
                  <a:gd name="connsiteY16" fmla="*/ 0 h 196856"/>
                  <a:gd name="connsiteX17" fmla="*/ 176391 w 217135"/>
                  <a:gd name="connsiteY17" fmla="*/ 0 h 196856"/>
                  <a:gd name="connsiteX18" fmla="*/ 176391 w 217135"/>
                  <a:gd name="connsiteY18" fmla="*/ 26354 h 1968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</a:cxnLst>
                <a:rect l="l" t="t" r="r" b="b"/>
                <a:pathLst>
                  <a:path w="217135" h="196856">
                    <a:moveTo>
                      <a:pt x="176391" y="26354"/>
                    </a:moveTo>
                    <a:cubicBezTo>
                      <a:pt x="172867" y="20969"/>
                      <a:pt x="166844" y="17360"/>
                      <a:pt x="159968" y="17360"/>
                    </a:cubicBezTo>
                    <a:cubicBezTo>
                      <a:pt x="149057" y="17360"/>
                      <a:pt x="140249" y="26240"/>
                      <a:pt x="140249" y="37183"/>
                    </a:cubicBezTo>
                    <a:cubicBezTo>
                      <a:pt x="140249" y="48125"/>
                      <a:pt x="149057" y="57006"/>
                      <a:pt x="159968" y="57006"/>
                    </a:cubicBezTo>
                    <a:cubicBezTo>
                      <a:pt x="166844" y="57006"/>
                      <a:pt x="172867" y="53454"/>
                      <a:pt x="176391" y="48011"/>
                    </a:cubicBezTo>
                    <a:lnTo>
                      <a:pt x="176391" y="74824"/>
                    </a:lnTo>
                    <a:cubicBezTo>
                      <a:pt x="172867" y="69381"/>
                      <a:pt x="166844" y="65829"/>
                      <a:pt x="159968" y="65829"/>
                    </a:cubicBezTo>
                    <a:cubicBezTo>
                      <a:pt x="149057" y="65829"/>
                      <a:pt x="140249" y="74709"/>
                      <a:pt x="140249" y="85652"/>
                    </a:cubicBezTo>
                    <a:cubicBezTo>
                      <a:pt x="140249" y="96595"/>
                      <a:pt x="149057" y="105475"/>
                      <a:pt x="159968" y="105475"/>
                    </a:cubicBezTo>
                    <a:cubicBezTo>
                      <a:pt x="166844" y="105475"/>
                      <a:pt x="172867" y="101923"/>
                      <a:pt x="176391" y="96480"/>
                    </a:cubicBezTo>
                    <a:lnTo>
                      <a:pt x="176391" y="125413"/>
                    </a:lnTo>
                    <a:lnTo>
                      <a:pt x="0" y="125413"/>
                    </a:lnTo>
                    <a:lnTo>
                      <a:pt x="0" y="156809"/>
                    </a:lnTo>
                    <a:lnTo>
                      <a:pt x="176391" y="156809"/>
                    </a:lnTo>
                    <a:lnTo>
                      <a:pt x="176391" y="196856"/>
                    </a:lnTo>
                    <a:lnTo>
                      <a:pt x="217135" y="196856"/>
                    </a:lnTo>
                    <a:lnTo>
                      <a:pt x="217135" y="0"/>
                    </a:lnTo>
                    <a:lnTo>
                      <a:pt x="176391" y="0"/>
                    </a:lnTo>
                    <a:lnTo>
                      <a:pt x="176391" y="26354"/>
                    </a:lnTo>
                  </a:path>
                </a:pathLst>
              </a:custGeom>
              <a:grpFill/>
              <a:ln w="566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70" name="자유형: 도형 69">
                <a:extLst>
                  <a:ext uri="{FF2B5EF4-FFF2-40B4-BE49-F238E27FC236}">
                    <a16:creationId xmlns:a16="http://schemas.microsoft.com/office/drawing/2014/main" id="{2A8FFE59-4AAE-44CC-BF14-98CD12295552}"/>
                  </a:ext>
                </a:extLst>
              </p:cNvPr>
              <p:cNvSpPr/>
              <p:nvPr/>
            </p:nvSpPr>
            <p:spPr>
              <a:xfrm>
                <a:off x="2205318" y="1599096"/>
                <a:ext cx="147579" cy="107480"/>
              </a:xfrm>
              <a:custGeom>
                <a:avLst/>
                <a:gdLst>
                  <a:gd name="connsiteX0" fmla="*/ 147409 w 147579"/>
                  <a:gd name="connsiteY0" fmla="*/ 107480 h 107480"/>
                  <a:gd name="connsiteX1" fmla="*/ 147409 w 147579"/>
                  <a:gd name="connsiteY1" fmla="*/ 78490 h 107480"/>
                  <a:gd name="connsiteX2" fmla="*/ 40802 w 147579"/>
                  <a:gd name="connsiteY2" fmla="*/ 78490 h 107480"/>
                  <a:gd name="connsiteX3" fmla="*/ 40802 w 147579"/>
                  <a:gd name="connsiteY3" fmla="*/ 68235 h 107480"/>
                  <a:gd name="connsiteX4" fmla="*/ 147352 w 147579"/>
                  <a:gd name="connsiteY4" fmla="*/ 68235 h 107480"/>
                  <a:gd name="connsiteX5" fmla="*/ 147579 w 147579"/>
                  <a:gd name="connsiteY5" fmla="*/ 29047 h 107480"/>
                  <a:gd name="connsiteX6" fmla="*/ 118541 w 147579"/>
                  <a:gd name="connsiteY6" fmla="*/ 0 h 107480"/>
                  <a:gd name="connsiteX7" fmla="*/ 57 w 147579"/>
                  <a:gd name="connsiteY7" fmla="*/ 0 h 107480"/>
                  <a:gd name="connsiteX8" fmla="*/ 57 w 147579"/>
                  <a:gd name="connsiteY8" fmla="*/ 28990 h 107480"/>
                  <a:gd name="connsiteX9" fmla="*/ 106721 w 147579"/>
                  <a:gd name="connsiteY9" fmla="*/ 28990 h 107480"/>
                  <a:gd name="connsiteX10" fmla="*/ 106721 w 147579"/>
                  <a:gd name="connsiteY10" fmla="*/ 31797 h 107480"/>
                  <a:gd name="connsiteX11" fmla="*/ 106721 w 147579"/>
                  <a:gd name="connsiteY11" fmla="*/ 39188 h 107480"/>
                  <a:gd name="connsiteX12" fmla="*/ 0 w 147579"/>
                  <a:gd name="connsiteY12" fmla="*/ 39188 h 107480"/>
                  <a:gd name="connsiteX13" fmla="*/ 170 w 147579"/>
                  <a:gd name="connsiteY13" fmla="*/ 78376 h 107480"/>
                  <a:gd name="connsiteX14" fmla="*/ 28982 w 147579"/>
                  <a:gd name="connsiteY14" fmla="*/ 107366 h 107480"/>
                  <a:gd name="connsiteX15" fmla="*/ 147409 w 147579"/>
                  <a:gd name="connsiteY15" fmla="*/ 107366 h 10748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</a:cxnLst>
                <a:rect l="l" t="t" r="r" b="b"/>
                <a:pathLst>
                  <a:path w="147579" h="107480">
                    <a:moveTo>
                      <a:pt x="147409" y="107480"/>
                    </a:moveTo>
                    <a:lnTo>
                      <a:pt x="147409" y="78490"/>
                    </a:lnTo>
                    <a:lnTo>
                      <a:pt x="40802" y="78490"/>
                    </a:lnTo>
                    <a:lnTo>
                      <a:pt x="40802" y="68235"/>
                    </a:lnTo>
                    <a:lnTo>
                      <a:pt x="147352" y="68235"/>
                    </a:lnTo>
                    <a:lnTo>
                      <a:pt x="147579" y="29047"/>
                    </a:lnTo>
                    <a:cubicBezTo>
                      <a:pt x="147579" y="13005"/>
                      <a:pt x="134396" y="0"/>
                      <a:pt x="118541" y="0"/>
                    </a:cubicBezTo>
                    <a:lnTo>
                      <a:pt x="57" y="0"/>
                    </a:lnTo>
                    <a:lnTo>
                      <a:pt x="57" y="28990"/>
                    </a:lnTo>
                    <a:lnTo>
                      <a:pt x="106721" y="28990"/>
                    </a:lnTo>
                    <a:lnTo>
                      <a:pt x="106721" y="31797"/>
                    </a:lnTo>
                    <a:lnTo>
                      <a:pt x="106721" y="39188"/>
                    </a:lnTo>
                    <a:lnTo>
                      <a:pt x="0" y="39188"/>
                    </a:lnTo>
                    <a:lnTo>
                      <a:pt x="170" y="78376"/>
                    </a:lnTo>
                    <a:cubicBezTo>
                      <a:pt x="170" y="94418"/>
                      <a:pt x="13070" y="107366"/>
                      <a:pt x="28982" y="107366"/>
                    </a:cubicBezTo>
                    <a:lnTo>
                      <a:pt x="147409" y="107366"/>
                    </a:lnTo>
                  </a:path>
                </a:pathLst>
              </a:custGeom>
              <a:grpFill/>
              <a:ln w="566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71" name="자유형: 도형 70">
                <a:extLst>
                  <a:ext uri="{FF2B5EF4-FFF2-40B4-BE49-F238E27FC236}">
                    <a16:creationId xmlns:a16="http://schemas.microsoft.com/office/drawing/2014/main" id="{88E88DFE-5874-49B7-BC57-5394B0C18992}"/>
                  </a:ext>
                </a:extLst>
              </p:cNvPr>
              <p:cNvSpPr/>
              <p:nvPr/>
            </p:nvSpPr>
            <p:spPr>
              <a:xfrm>
                <a:off x="2674140" y="1592908"/>
                <a:ext cx="40744" cy="196913"/>
              </a:xfrm>
              <a:custGeom>
                <a:avLst/>
                <a:gdLst>
                  <a:gd name="connsiteX0" fmla="*/ 40745 w 40744"/>
                  <a:gd name="connsiteY0" fmla="*/ 0 h 196913"/>
                  <a:gd name="connsiteX1" fmla="*/ 0 w 40744"/>
                  <a:gd name="connsiteY1" fmla="*/ 0 h 196913"/>
                  <a:gd name="connsiteX2" fmla="*/ 0 w 40744"/>
                  <a:gd name="connsiteY2" fmla="*/ 196913 h 196913"/>
                  <a:gd name="connsiteX3" fmla="*/ 40745 w 40744"/>
                  <a:gd name="connsiteY3" fmla="*/ 196913 h 196913"/>
                  <a:gd name="connsiteX4" fmla="*/ 40745 w 40744"/>
                  <a:gd name="connsiteY4" fmla="*/ 0 h 1969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0744" h="196913">
                    <a:moveTo>
                      <a:pt x="40745" y="0"/>
                    </a:moveTo>
                    <a:lnTo>
                      <a:pt x="0" y="0"/>
                    </a:lnTo>
                    <a:lnTo>
                      <a:pt x="0" y="196913"/>
                    </a:lnTo>
                    <a:lnTo>
                      <a:pt x="40745" y="196913"/>
                    </a:lnTo>
                    <a:lnTo>
                      <a:pt x="40745" y="0"/>
                    </a:lnTo>
                  </a:path>
                </a:pathLst>
              </a:custGeom>
              <a:grpFill/>
              <a:ln w="566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73" name="자유형: 도형 72">
                <a:extLst>
                  <a:ext uri="{FF2B5EF4-FFF2-40B4-BE49-F238E27FC236}">
                    <a16:creationId xmlns:a16="http://schemas.microsoft.com/office/drawing/2014/main" id="{B146B488-30FC-4449-97A4-86A5769C10CD}"/>
                  </a:ext>
                </a:extLst>
              </p:cNvPr>
              <p:cNvSpPr/>
              <p:nvPr/>
            </p:nvSpPr>
            <p:spPr>
              <a:xfrm>
                <a:off x="2482065" y="1599153"/>
                <a:ext cx="147352" cy="147298"/>
              </a:xfrm>
              <a:custGeom>
                <a:avLst/>
                <a:gdLst>
                  <a:gd name="connsiteX0" fmla="*/ 147352 w 147352"/>
                  <a:gd name="connsiteY0" fmla="*/ 147298 h 147298"/>
                  <a:gd name="connsiteX1" fmla="*/ 147295 w 147352"/>
                  <a:gd name="connsiteY1" fmla="*/ 31167 h 147298"/>
                  <a:gd name="connsiteX2" fmla="*/ 147238 w 147352"/>
                  <a:gd name="connsiteY2" fmla="*/ 29047 h 147298"/>
                  <a:gd name="connsiteX3" fmla="*/ 118484 w 147352"/>
                  <a:gd name="connsiteY3" fmla="*/ 0 h 147298"/>
                  <a:gd name="connsiteX4" fmla="*/ 116438 w 147352"/>
                  <a:gd name="connsiteY4" fmla="*/ 0 h 147298"/>
                  <a:gd name="connsiteX5" fmla="*/ 102175 w 147352"/>
                  <a:gd name="connsiteY5" fmla="*/ 0 h 147298"/>
                  <a:gd name="connsiteX6" fmla="*/ 0 w 147352"/>
                  <a:gd name="connsiteY6" fmla="*/ 0 h 147298"/>
                  <a:gd name="connsiteX7" fmla="*/ 0 w 147352"/>
                  <a:gd name="connsiteY7" fmla="*/ 28990 h 147298"/>
                  <a:gd name="connsiteX8" fmla="*/ 106664 w 147352"/>
                  <a:gd name="connsiteY8" fmla="*/ 28990 h 147298"/>
                  <a:gd name="connsiteX9" fmla="*/ 106664 w 147352"/>
                  <a:gd name="connsiteY9" fmla="*/ 146955 h 147298"/>
                  <a:gd name="connsiteX10" fmla="*/ 147352 w 147352"/>
                  <a:gd name="connsiteY10" fmla="*/ 147298 h 14729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147352" h="147298">
                    <a:moveTo>
                      <a:pt x="147352" y="147298"/>
                    </a:moveTo>
                    <a:lnTo>
                      <a:pt x="147295" y="31167"/>
                    </a:lnTo>
                    <a:lnTo>
                      <a:pt x="147238" y="29047"/>
                    </a:lnTo>
                    <a:cubicBezTo>
                      <a:pt x="147238" y="13005"/>
                      <a:pt x="134339" y="0"/>
                      <a:pt x="118484" y="0"/>
                    </a:cubicBezTo>
                    <a:lnTo>
                      <a:pt x="116438" y="0"/>
                    </a:lnTo>
                    <a:lnTo>
                      <a:pt x="102175" y="0"/>
                    </a:lnTo>
                    <a:lnTo>
                      <a:pt x="0" y="0"/>
                    </a:lnTo>
                    <a:lnTo>
                      <a:pt x="0" y="28990"/>
                    </a:lnTo>
                    <a:lnTo>
                      <a:pt x="106664" y="28990"/>
                    </a:lnTo>
                    <a:lnTo>
                      <a:pt x="106664" y="146955"/>
                    </a:lnTo>
                    <a:lnTo>
                      <a:pt x="147352" y="147298"/>
                    </a:lnTo>
                  </a:path>
                </a:pathLst>
              </a:custGeom>
              <a:grpFill/>
              <a:ln w="566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75" name="자유형: 도형 74">
                <a:extLst>
                  <a:ext uri="{FF2B5EF4-FFF2-40B4-BE49-F238E27FC236}">
                    <a16:creationId xmlns:a16="http://schemas.microsoft.com/office/drawing/2014/main" id="{C4DF8FC9-10B1-4974-8058-F6F32856C30D}"/>
                  </a:ext>
                </a:extLst>
              </p:cNvPr>
              <p:cNvSpPr/>
              <p:nvPr/>
            </p:nvSpPr>
            <p:spPr>
              <a:xfrm>
                <a:off x="2759835" y="1662805"/>
                <a:ext cx="240888" cy="127475"/>
              </a:xfrm>
              <a:custGeom>
                <a:avLst/>
                <a:gdLst>
                  <a:gd name="connsiteX0" fmla="*/ 240889 w 240888"/>
                  <a:gd name="connsiteY0" fmla="*/ 0 h 127475"/>
                  <a:gd name="connsiteX1" fmla="*/ 0 w 240888"/>
                  <a:gd name="connsiteY1" fmla="*/ 0 h 127475"/>
                  <a:gd name="connsiteX2" fmla="*/ 0 w 240888"/>
                  <a:gd name="connsiteY2" fmla="*/ 31453 h 127475"/>
                  <a:gd name="connsiteX3" fmla="*/ 100470 w 240888"/>
                  <a:gd name="connsiteY3" fmla="*/ 31453 h 127475"/>
                  <a:gd name="connsiteX4" fmla="*/ 99731 w 240888"/>
                  <a:gd name="connsiteY4" fmla="*/ 36953 h 127475"/>
                  <a:gd name="connsiteX5" fmla="*/ 100640 w 240888"/>
                  <a:gd name="connsiteY5" fmla="*/ 42625 h 127475"/>
                  <a:gd name="connsiteX6" fmla="*/ 13241 w 240888"/>
                  <a:gd name="connsiteY6" fmla="*/ 42625 h 127475"/>
                  <a:gd name="connsiteX7" fmla="*/ 13241 w 240888"/>
                  <a:gd name="connsiteY7" fmla="*/ 65542 h 127475"/>
                  <a:gd name="connsiteX8" fmla="*/ 187017 w 240888"/>
                  <a:gd name="connsiteY8" fmla="*/ 65542 h 127475"/>
                  <a:gd name="connsiteX9" fmla="*/ 187017 w 240888"/>
                  <a:gd name="connsiteY9" fmla="*/ 67777 h 127475"/>
                  <a:gd name="connsiteX10" fmla="*/ 187017 w 240888"/>
                  <a:gd name="connsiteY10" fmla="*/ 73621 h 127475"/>
                  <a:gd name="connsiteX11" fmla="*/ 13184 w 240888"/>
                  <a:gd name="connsiteY11" fmla="*/ 73621 h 127475"/>
                  <a:gd name="connsiteX12" fmla="*/ 13297 w 240888"/>
                  <a:gd name="connsiteY12" fmla="*/ 102897 h 127475"/>
                  <a:gd name="connsiteX13" fmla="*/ 13411 w 240888"/>
                  <a:gd name="connsiteY13" fmla="*/ 104558 h 127475"/>
                  <a:gd name="connsiteX14" fmla="*/ 42165 w 240888"/>
                  <a:gd name="connsiteY14" fmla="*/ 127475 h 127475"/>
                  <a:gd name="connsiteX15" fmla="*/ 227705 w 240888"/>
                  <a:gd name="connsiteY15" fmla="*/ 127475 h 127475"/>
                  <a:gd name="connsiteX16" fmla="*/ 227705 w 240888"/>
                  <a:gd name="connsiteY16" fmla="*/ 104558 h 127475"/>
                  <a:gd name="connsiteX17" fmla="*/ 53986 w 240888"/>
                  <a:gd name="connsiteY17" fmla="*/ 104558 h 127475"/>
                  <a:gd name="connsiteX18" fmla="*/ 53986 w 240888"/>
                  <a:gd name="connsiteY18" fmla="*/ 96480 h 127475"/>
                  <a:gd name="connsiteX19" fmla="*/ 227648 w 240888"/>
                  <a:gd name="connsiteY19" fmla="*/ 96480 h 127475"/>
                  <a:gd name="connsiteX20" fmla="*/ 227592 w 240888"/>
                  <a:gd name="connsiteY20" fmla="*/ 65600 h 127475"/>
                  <a:gd name="connsiteX21" fmla="*/ 198837 w 240888"/>
                  <a:gd name="connsiteY21" fmla="*/ 42683 h 127475"/>
                  <a:gd name="connsiteX22" fmla="*/ 140306 w 240888"/>
                  <a:gd name="connsiteY22" fmla="*/ 42683 h 127475"/>
                  <a:gd name="connsiteX23" fmla="*/ 141158 w 240888"/>
                  <a:gd name="connsiteY23" fmla="*/ 37011 h 127475"/>
                  <a:gd name="connsiteX24" fmla="*/ 140419 w 240888"/>
                  <a:gd name="connsiteY24" fmla="*/ 31511 h 127475"/>
                  <a:gd name="connsiteX25" fmla="*/ 240889 w 240888"/>
                  <a:gd name="connsiteY25" fmla="*/ 31511 h 127475"/>
                  <a:gd name="connsiteX26" fmla="*/ 240889 w 240888"/>
                  <a:gd name="connsiteY26" fmla="*/ 0 h 1274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</a:cxnLst>
                <a:rect l="l" t="t" r="r" b="b"/>
                <a:pathLst>
                  <a:path w="240888" h="127475">
                    <a:moveTo>
                      <a:pt x="240889" y="0"/>
                    </a:moveTo>
                    <a:lnTo>
                      <a:pt x="0" y="0"/>
                    </a:lnTo>
                    <a:lnTo>
                      <a:pt x="0" y="31453"/>
                    </a:lnTo>
                    <a:lnTo>
                      <a:pt x="100470" y="31453"/>
                    </a:lnTo>
                    <a:cubicBezTo>
                      <a:pt x="100015" y="33229"/>
                      <a:pt x="99731" y="35063"/>
                      <a:pt x="99731" y="36953"/>
                    </a:cubicBezTo>
                    <a:cubicBezTo>
                      <a:pt x="99731" y="38959"/>
                      <a:pt x="100129" y="40792"/>
                      <a:pt x="100640" y="42625"/>
                    </a:cubicBezTo>
                    <a:lnTo>
                      <a:pt x="13241" y="42625"/>
                    </a:lnTo>
                    <a:lnTo>
                      <a:pt x="13241" y="65542"/>
                    </a:lnTo>
                    <a:lnTo>
                      <a:pt x="187017" y="65542"/>
                    </a:lnTo>
                    <a:lnTo>
                      <a:pt x="187017" y="67777"/>
                    </a:lnTo>
                    <a:lnTo>
                      <a:pt x="187017" y="73621"/>
                    </a:lnTo>
                    <a:lnTo>
                      <a:pt x="13184" y="73621"/>
                    </a:lnTo>
                    <a:lnTo>
                      <a:pt x="13297" y="102897"/>
                    </a:lnTo>
                    <a:lnTo>
                      <a:pt x="13411" y="104558"/>
                    </a:lnTo>
                    <a:cubicBezTo>
                      <a:pt x="13411" y="117220"/>
                      <a:pt x="26254" y="127475"/>
                      <a:pt x="42165" y="127475"/>
                    </a:cubicBezTo>
                    <a:lnTo>
                      <a:pt x="227705" y="127475"/>
                    </a:lnTo>
                    <a:lnTo>
                      <a:pt x="227705" y="104558"/>
                    </a:lnTo>
                    <a:lnTo>
                      <a:pt x="53986" y="104558"/>
                    </a:lnTo>
                    <a:lnTo>
                      <a:pt x="53986" y="96480"/>
                    </a:lnTo>
                    <a:lnTo>
                      <a:pt x="227648" y="96480"/>
                    </a:lnTo>
                    <a:lnTo>
                      <a:pt x="227592" y="65600"/>
                    </a:lnTo>
                    <a:cubicBezTo>
                      <a:pt x="227592" y="52938"/>
                      <a:pt x="214749" y="42683"/>
                      <a:pt x="198837" y="42683"/>
                    </a:cubicBezTo>
                    <a:lnTo>
                      <a:pt x="140306" y="42683"/>
                    </a:lnTo>
                    <a:cubicBezTo>
                      <a:pt x="140817" y="40849"/>
                      <a:pt x="141158" y="38959"/>
                      <a:pt x="141158" y="37011"/>
                    </a:cubicBezTo>
                    <a:cubicBezTo>
                      <a:pt x="141158" y="35120"/>
                      <a:pt x="140874" y="33287"/>
                      <a:pt x="140419" y="31511"/>
                    </a:cubicBezTo>
                    <a:lnTo>
                      <a:pt x="240889" y="31511"/>
                    </a:lnTo>
                    <a:lnTo>
                      <a:pt x="240889" y="0"/>
                    </a:lnTo>
                  </a:path>
                </a:pathLst>
              </a:custGeom>
              <a:grpFill/>
              <a:ln w="566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77" name="자유형: 도형 76">
                <a:extLst>
                  <a:ext uri="{FF2B5EF4-FFF2-40B4-BE49-F238E27FC236}">
                    <a16:creationId xmlns:a16="http://schemas.microsoft.com/office/drawing/2014/main" id="{5395F8D0-3738-4B4A-8617-8FB0C4C77C34}"/>
                  </a:ext>
                </a:extLst>
              </p:cNvPr>
              <p:cNvSpPr/>
              <p:nvPr/>
            </p:nvSpPr>
            <p:spPr>
              <a:xfrm>
                <a:off x="2768302" y="1599554"/>
                <a:ext cx="223954" cy="55516"/>
              </a:xfrm>
              <a:custGeom>
                <a:avLst/>
                <a:gdLst>
                  <a:gd name="connsiteX0" fmla="*/ 73534 w 223954"/>
                  <a:gd name="connsiteY0" fmla="*/ 28990 h 55516"/>
                  <a:gd name="connsiteX1" fmla="*/ 150421 w 223954"/>
                  <a:gd name="connsiteY1" fmla="*/ 28990 h 55516"/>
                  <a:gd name="connsiteX2" fmla="*/ 176050 w 223954"/>
                  <a:gd name="connsiteY2" fmla="*/ 55516 h 55516"/>
                  <a:gd name="connsiteX3" fmla="*/ 223955 w 223954"/>
                  <a:gd name="connsiteY3" fmla="*/ 55516 h 55516"/>
                  <a:gd name="connsiteX4" fmla="*/ 170537 w 223954"/>
                  <a:gd name="connsiteY4" fmla="*/ 0 h 55516"/>
                  <a:gd name="connsiteX5" fmla="*/ 53474 w 223954"/>
                  <a:gd name="connsiteY5" fmla="*/ 0 h 55516"/>
                  <a:gd name="connsiteX6" fmla="*/ 0 w 223954"/>
                  <a:gd name="connsiteY6" fmla="*/ 55516 h 55516"/>
                  <a:gd name="connsiteX7" fmla="*/ 47905 w 223954"/>
                  <a:gd name="connsiteY7" fmla="*/ 55516 h 55516"/>
                  <a:gd name="connsiteX8" fmla="*/ 73534 w 223954"/>
                  <a:gd name="connsiteY8" fmla="*/ 28990 h 5551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223954" h="55516">
                    <a:moveTo>
                      <a:pt x="73534" y="28990"/>
                    </a:moveTo>
                    <a:lnTo>
                      <a:pt x="150421" y="28990"/>
                    </a:lnTo>
                    <a:lnTo>
                      <a:pt x="176050" y="55516"/>
                    </a:lnTo>
                    <a:lnTo>
                      <a:pt x="223955" y="55516"/>
                    </a:lnTo>
                    <a:lnTo>
                      <a:pt x="170537" y="0"/>
                    </a:lnTo>
                    <a:lnTo>
                      <a:pt x="53474" y="0"/>
                    </a:lnTo>
                    <a:lnTo>
                      <a:pt x="0" y="55516"/>
                    </a:lnTo>
                    <a:lnTo>
                      <a:pt x="47905" y="55516"/>
                    </a:lnTo>
                    <a:lnTo>
                      <a:pt x="73534" y="28990"/>
                    </a:lnTo>
                  </a:path>
                </a:pathLst>
              </a:custGeom>
              <a:grpFill/>
              <a:ln w="566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</p:grpSp>
        <p:grpSp>
          <p:nvGrpSpPr>
            <p:cNvPr id="35" name="그룹 34">
              <a:extLst>
                <a:ext uri="{FF2B5EF4-FFF2-40B4-BE49-F238E27FC236}">
                  <a16:creationId xmlns:a16="http://schemas.microsoft.com/office/drawing/2014/main" id="{08915D00-3924-4462-B355-76D57E778395}"/>
                </a:ext>
              </a:extLst>
            </p:cNvPr>
            <p:cNvGrpSpPr/>
            <p:nvPr/>
          </p:nvGrpSpPr>
          <p:grpSpPr>
            <a:xfrm>
              <a:off x="883469" y="1560195"/>
              <a:ext cx="402334" cy="258158"/>
              <a:chOff x="883469" y="1560195"/>
              <a:chExt cx="402334" cy="258158"/>
            </a:xfrm>
          </p:grpSpPr>
          <p:sp>
            <p:nvSpPr>
              <p:cNvPr id="36" name="자유형: 도형 35">
                <a:extLst>
                  <a:ext uri="{FF2B5EF4-FFF2-40B4-BE49-F238E27FC236}">
                    <a16:creationId xmlns:a16="http://schemas.microsoft.com/office/drawing/2014/main" id="{66B5F14D-D629-4C81-A79E-E2756AA4BBA2}"/>
                  </a:ext>
                </a:extLst>
              </p:cNvPr>
              <p:cNvSpPr/>
              <p:nvPr/>
            </p:nvSpPr>
            <p:spPr>
              <a:xfrm>
                <a:off x="883469" y="1560195"/>
                <a:ext cx="402334" cy="258158"/>
              </a:xfrm>
              <a:custGeom>
                <a:avLst/>
                <a:gdLst>
                  <a:gd name="connsiteX0" fmla="*/ 274303 w 402334"/>
                  <a:gd name="connsiteY0" fmla="*/ 0 h 258158"/>
                  <a:gd name="connsiteX1" fmla="*/ 201167 w 402334"/>
                  <a:gd name="connsiteY1" fmla="*/ 23203 h 258158"/>
                  <a:gd name="connsiteX2" fmla="*/ 128031 w 402334"/>
                  <a:gd name="connsiteY2" fmla="*/ 0 h 258158"/>
                  <a:gd name="connsiteX3" fmla="*/ 0 w 402334"/>
                  <a:gd name="connsiteY3" fmla="*/ 129079 h 258158"/>
                  <a:gd name="connsiteX4" fmla="*/ 128031 w 402334"/>
                  <a:gd name="connsiteY4" fmla="*/ 258159 h 258158"/>
                  <a:gd name="connsiteX5" fmla="*/ 201167 w 402334"/>
                  <a:gd name="connsiteY5" fmla="*/ 234955 h 258158"/>
                  <a:gd name="connsiteX6" fmla="*/ 274303 w 402334"/>
                  <a:gd name="connsiteY6" fmla="*/ 258159 h 258158"/>
                  <a:gd name="connsiteX7" fmla="*/ 402334 w 402334"/>
                  <a:gd name="connsiteY7" fmla="*/ 129079 h 258158"/>
                  <a:gd name="connsiteX8" fmla="*/ 274303 w 402334"/>
                  <a:gd name="connsiteY8" fmla="*/ 0 h 25815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402334" h="258158">
                    <a:moveTo>
                      <a:pt x="274303" y="0"/>
                    </a:moveTo>
                    <a:cubicBezTo>
                      <a:pt x="247140" y="0"/>
                      <a:pt x="221909" y="8594"/>
                      <a:pt x="201167" y="23203"/>
                    </a:cubicBezTo>
                    <a:cubicBezTo>
                      <a:pt x="180425" y="8594"/>
                      <a:pt x="155251" y="0"/>
                      <a:pt x="128031" y="0"/>
                    </a:cubicBezTo>
                    <a:cubicBezTo>
                      <a:pt x="57338" y="0"/>
                      <a:pt x="0" y="57751"/>
                      <a:pt x="0" y="129079"/>
                    </a:cubicBezTo>
                    <a:cubicBezTo>
                      <a:pt x="0" y="200351"/>
                      <a:pt x="57338" y="258159"/>
                      <a:pt x="128031" y="258159"/>
                    </a:cubicBezTo>
                    <a:cubicBezTo>
                      <a:pt x="155251" y="258159"/>
                      <a:pt x="180425" y="249565"/>
                      <a:pt x="201167" y="234955"/>
                    </a:cubicBezTo>
                    <a:cubicBezTo>
                      <a:pt x="221909" y="249565"/>
                      <a:pt x="247140" y="258159"/>
                      <a:pt x="274303" y="258159"/>
                    </a:cubicBezTo>
                    <a:cubicBezTo>
                      <a:pt x="345053" y="258159"/>
                      <a:pt x="402334" y="200408"/>
                      <a:pt x="402334" y="129079"/>
                    </a:cubicBezTo>
                    <a:cubicBezTo>
                      <a:pt x="402334" y="57751"/>
                      <a:pt x="345053" y="0"/>
                      <a:pt x="274303" y="0"/>
                    </a:cubicBezTo>
                  </a:path>
                </a:pathLst>
              </a:custGeom>
              <a:solidFill>
                <a:srgbClr val="FFFFFF"/>
              </a:solidFill>
              <a:ln w="566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37" name="자유형: 도형 36">
                <a:extLst>
                  <a:ext uri="{FF2B5EF4-FFF2-40B4-BE49-F238E27FC236}">
                    <a16:creationId xmlns:a16="http://schemas.microsoft.com/office/drawing/2014/main" id="{8227F7CF-4852-4D3D-90A5-8F9662E118CB}"/>
                  </a:ext>
                </a:extLst>
              </p:cNvPr>
              <p:cNvSpPr/>
              <p:nvPr/>
            </p:nvSpPr>
            <p:spPr>
              <a:xfrm>
                <a:off x="1085943" y="1646018"/>
                <a:ext cx="199860" cy="172277"/>
              </a:xfrm>
              <a:custGeom>
                <a:avLst/>
                <a:gdLst>
                  <a:gd name="connsiteX0" fmla="*/ 192473 w 199860"/>
                  <a:gd name="connsiteY0" fmla="*/ 0 h 172277"/>
                  <a:gd name="connsiteX1" fmla="*/ 0 w 199860"/>
                  <a:gd name="connsiteY1" fmla="*/ 149991 h 172277"/>
                  <a:gd name="connsiteX2" fmla="*/ 71886 w 199860"/>
                  <a:gd name="connsiteY2" fmla="*/ 172278 h 172277"/>
                  <a:gd name="connsiteX3" fmla="*/ 199860 w 199860"/>
                  <a:gd name="connsiteY3" fmla="*/ 43198 h 172277"/>
                  <a:gd name="connsiteX4" fmla="*/ 192473 w 199860"/>
                  <a:gd name="connsiteY4" fmla="*/ 0 h 17227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99860" h="172277">
                    <a:moveTo>
                      <a:pt x="192473" y="0"/>
                    </a:moveTo>
                    <a:lnTo>
                      <a:pt x="0" y="149991"/>
                    </a:lnTo>
                    <a:cubicBezTo>
                      <a:pt x="20458" y="164028"/>
                      <a:pt x="45177" y="172278"/>
                      <a:pt x="71886" y="172278"/>
                    </a:cubicBezTo>
                    <a:cubicBezTo>
                      <a:pt x="142579" y="172278"/>
                      <a:pt x="199860" y="114527"/>
                      <a:pt x="199860" y="43198"/>
                    </a:cubicBezTo>
                    <a:cubicBezTo>
                      <a:pt x="199860" y="28073"/>
                      <a:pt x="197246" y="13521"/>
                      <a:pt x="192473" y="0"/>
                    </a:cubicBezTo>
                  </a:path>
                </a:pathLst>
              </a:custGeom>
              <a:solidFill>
                <a:srgbClr val="ED1C24"/>
              </a:solidFill>
              <a:ln w="566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38" name="자유형: 도형 37">
                <a:extLst>
                  <a:ext uri="{FF2B5EF4-FFF2-40B4-BE49-F238E27FC236}">
                    <a16:creationId xmlns:a16="http://schemas.microsoft.com/office/drawing/2014/main" id="{F5CAE06A-540C-4144-8BBE-81D182C321E6}"/>
                  </a:ext>
                </a:extLst>
              </p:cNvPr>
              <p:cNvSpPr/>
              <p:nvPr/>
            </p:nvSpPr>
            <p:spPr>
              <a:xfrm>
                <a:off x="903017" y="1561283"/>
                <a:ext cx="292090" cy="209689"/>
              </a:xfrm>
              <a:custGeom>
                <a:avLst/>
                <a:gdLst>
                  <a:gd name="connsiteX0" fmla="*/ 181619 w 292090"/>
                  <a:gd name="connsiteY0" fmla="*/ 76829 h 209689"/>
                  <a:gd name="connsiteX1" fmla="*/ 214351 w 292090"/>
                  <a:gd name="connsiteY1" fmla="*/ 55402 h 209689"/>
                  <a:gd name="connsiteX2" fmla="*/ 292090 w 292090"/>
                  <a:gd name="connsiteY2" fmla="*/ 4469 h 209689"/>
                  <a:gd name="connsiteX3" fmla="*/ 271860 w 292090"/>
                  <a:gd name="connsiteY3" fmla="*/ 0 h 209689"/>
                  <a:gd name="connsiteX4" fmla="*/ 210373 w 292090"/>
                  <a:gd name="connsiteY4" fmla="*/ 49844 h 209689"/>
                  <a:gd name="connsiteX5" fmla="*/ 181619 w 292090"/>
                  <a:gd name="connsiteY5" fmla="*/ 73105 h 209689"/>
                  <a:gd name="connsiteX6" fmla="*/ 128088 w 292090"/>
                  <a:gd name="connsiteY6" fmla="*/ 109428 h 209689"/>
                  <a:gd name="connsiteX7" fmla="*/ 0 w 292090"/>
                  <a:gd name="connsiteY7" fmla="*/ 196455 h 209689"/>
                  <a:gd name="connsiteX8" fmla="*/ 9433 w 292090"/>
                  <a:gd name="connsiteY8" fmla="*/ 209690 h 209689"/>
                  <a:gd name="connsiteX9" fmla="*/ 127122 w 292090"/>
                  <a:gd name="connsiteY9" fmla="*/ 118939 h 209689"/>
                  <a:gd name="connsiteX10" fmla="*/ 181619 w 292090"/>
                  <a:gd name="connsiteY10" fmla="*/ 76829 h 20968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292090" h="209689">
                    <a:moveTo>
                      <a:pt x="181619" y="76829"/>
                    </a:moveTo>
                    <a:lnTo>
                      <a:pt x="214351" y="55402"/>
                    </a:lnTo>
                    <a:lnTo>
                      <a:pt x="292090" y="4469"/>
                    </a:lnTo>
                    <a:cubicBezTo>
                      <a:pt x="285555" y="2464"/>
                      <a:pt x="278793" y="974"/>
                      <a:pt x="271860" y="0"/>
                    </a:cubicBezTo>
                    <a:lnTo>
                      <a:pt x="210373" y="49844"/>
                    </a:lnTo>
                    <a:lnTo>
                      <a:pt x="181619" y="73105"/>
                    </a:lnTo>
                    <a:lnTo>
                      <a:pt x="128088" y="109428"/>
                    </a:lnTo>
                    <a:lnTo>
                      <a:pt x="0" y="196455"/>
                    </a:lnTo>
                    <a:cubicBezTo>
                      <a:pt x="2841" y="201038"/>
                      <a:pt x="5967" y="205507"/>
                      <a:pt x="9433" y="209690"/>
                    </a:cubicBezTo>
                    <a:lnTo>
                      <a:pt x="127122" y="118939"/>
                    </a:lnTo>
                    <a:lnTo>
                      <a:pt x="181619" y="76829"/>
                    </a:lnTo>
                  </a:path>
                </a:pathLst>
              </a:custGeom>
              <a:solidFill>
                <a:srgbClr val="ED1C24"/>
              </a:solidFill>
              <a:ln w="566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39" name="자유형: 도형 38">
                <a:extLst>
                  <a:ext uri="{FF2B5EF4-FFF2-40B4-BE49-F238E27FC236}">
                    <a16:creationId xmlns:a16="http://schemas.microsoft.com/office/drawing/2014/main" id="{E9F61BEA-5513-430A-B090-327BC0826BB3}"/>
                  </a:ext>
                </a:extLst>
              </p:cNvPr>
              <p:cNvSpPr/>
              <p:nvPr/>
            </p:nvSpPr>
            <p:spPr>
              <a:xfrm>
                <a:off x="1004055" y="1625278"/>
                <a:ext cx="272087" cy="193017"/>
              </a:xfrm>
              <a:custGeom>
                <a:avLst/>
                <a:gdLst>
                  <a:gd name="connsiteX0" fmla="*/ 272087 w 272087"/>
                  <a:gd name="connsiteY0" fmla="*/ 14781 h 193017"/>
                  <a:gd name="connsiteX1" fmla="*/ 264927 w 272087"/>
                  <a:gd name="connsiteY1" fmla="*/ 0 h 193017"/>
                  <a:gd name="connsiteX2" fmla="*/ 129054 w 272087"/>
                  <a:gd name="connsiteY2" fmla="*/ 104329 h 193017"/>
                  <a:gd name="connsiteX3" fmla="*/ 80581 w 272087"/>
                  <a:gd name="connsiteY3" fmla="*/ 141512 h 193017"/>
                  <a:gd name="connsiteX4" fmla="*/ 61657 w 272087"/>
                  <a:gd name="connsiteY4" fmla="*/ 153543 h 193017"/>
                  <a:gd name="connsiteX5" fmla="*/ 0 w 272087"/>
                  <a:gd name="connsiteY5" fmla="*/ 192788 h 193017"/>
                  <a:gd name="connsiteX6" fmla="*/ 7444 w 272087"/>
                  <a:gd name="connsiteY6" fmla="*/ 193018 h 193017"/>
                  <a:gd name="connsiteX7" fmla="*/ 30630 w 272087"/>
                  <a:gd name="connsiteY7" fmla="*/ 190898 h 193017"/>
                  <a:gd name="connsiteX8" fmla="*/ 66374 w 272087"/>
                  <a:gd name="connsiteY8" fmla="*/ 158241 h 193017"/>
                  <a:gd name="connsiteX9" fmla="*/ 80581 w 272087"/>
                  <a:gd name="connsiteY9" fmla="*/ 145236 h 193017"/>
                  <a:gd name="connsiteX10" fmla="*/ 125076 w 272087"/>
                  <a:gd name="connsiteY10" fmla="*/ 114928 h 193017"/>
                  <a:gd name="connsiteX11" fmla="*/ 272087 w 272087"/>
                  <a:gd name="connsiteY11" fmla="*/ 14781 h 19301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272087" h="193017">
                    <a:moveTo>
                      <a:pt x="272087" y="14781"/>
                    </a:moveTo>
                    <a:cubicBezTo>
                      <a:pt x="270041" y="9682"/>
                      <a:pt x="267655" y="4755"/>
                      <a:pt x="264927" y="0"/>
                    </a:cubicBezTo>
                    <a:lnTo>
                      <a:pt x="129054" y="104329"/>
                    </a:lnTo>
                    <a:lnTo>
                      <a:pt x="80581" y="141512"/>
                    </a:lnTo>
                    <a:lnTo>
                      <a:pt x="61657" y="153543"/>
                    </a:lnTo>
                    <a:lnTo>
                      <a:pt x="0" y="192788"/>
                    </a:lnTo>
                    <a:cubicBezTo>
                      <a:pt x="2500" y="192960"/>
                      <a:pt x="4944" y="193018"/>
                      <a:pt x="7444" y="193018"/>
                    </a:cubicBezTo>
                    <a:cubicBezTo>
                      <a:pt x="15343" y="193018"/>
                      <a:pt x="23072" y="192273"/>
                      <a:pt x="30630" y="190898"/>
                    </a:cubicBezTo>
                    <a:lnTo>
                      <a:pt x="66374" y="158241"/>
                    </a:lnTo>
                    <a:lnTo>
                      <a:pt x="80581" y="145236"/>
                    </a:lnTo>
                    <a:lnTo>
                      <a:pt x="125076" y="114928"/>
                    </a:lnTo>
                    <a:lnTo>
                      <a:pt x="272087" y="14781"/>
                    </a:lnTo>
                  </a:path>
                </a:pathLst>
              </a:custGeom>
              <a:solidFill>
                <a:srgbClr val="ED1C24"/>
              </a:solidFill>
              <a:ln w="566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41" name="자유형: 도형 40">
                <a:extLst>
                  <a:ext uri="{FF2B5EF4-FFF2-40B4-BE49-F238E27FC236}">
                    <a16:creationId xmlns:a16="http://schemas.microsoft.com/office/drawing/2014/main" id="{143E3978-DB3E-4689-B281-FF1E6B1B7C6C}"/>
                  </a:ext>
                </a:extLst>
              </p:cNvPr>
              <p:cNvSpPr/>
              <p:nvPr/>
            </p:nvSpPr>
            <p:spPr>
              <a:xfrm>
                <a:off x="974164" y="1607575"/>
                <a:ext cx="292146" cy="209574"/>
              </a:xfrm>
              <a:custGeom>
                <a:avLst/>
                <a:gdLst>
                  <a:gd name="connsiteX0" fmla="*/ 110471 w 292146"/>
                  <a:gd name="connsiteY0" fmla="*/ 136470 h 209574"/>
                  <a:gd name="connsiteX1" fmla="*/ 164059 w 292146"/>
                  <a:gd name="connsiteY1" fmla="*/ 100147 h 209574"/>
                  <a:gd name="connsiteX2" fmla="*/ 292147 w 292146"/>
                  <a:gd name="connsiteY2" fmla="*/ 13235 h 209574"/>
                  <a:gd name="connsiteX3" fmla="*/ 282714 w 292146"/>
                  <a:gd name="connsiteY3" fmla="*/ 0 h 209574"/>
                  <a:gd name="connsiteX4" fmla="*/ 165025 w 292146"/>
                  <a:gd name="connsiteY4" fmla="*/ 90751 h 209574"/>
                  <a:gd name="connsiteX5" fmla="*/ 110471 w 292146"/>
                  <a:gd name="connsiteY5" fmla="*/ 132803 h 209574"/>
                  <a:gd name="connsiteX6" fmla="*/ 77739 w 292146"/>
                  <a:gd name="connsiteY6" fmla="*/ 154231 h 209574"/>
                  <a:gd name="connsiteX7" fmla="*/ 0 w 292146"/>
                  <a:gd name="connsiteY7" fmla="*/ 205163 h 209574"/>
                  <a:gd name="connsiteX8" fmla="*/ 20287 w 292146"/>
                  <a:gd name="connsiteY8" fmla="*/ 209575 h 209574"/>
                  <a:gd name="connsiteX9" fmla="*/ 81717 w 292146"/>
                  <a:gd name="connsiteY9" fmla="*/ 159788 h 209574"/>
                  <a:gd name="connsiteX10" fmla="*/ 110471 w 292146"/>
                  <a:gd name="connsiteY10" fmla="*/ 136470 h 2095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292146" h="209574">
                    <a:moveTo>
                      <a:pt x="110471" y="136470"/>
                    </a:moveTo>
                    <a:lnTo>
                      <a:pt x="164059" y="100147"/>
                    </a:lnTo>
                    <a:lnTo>
                      <a:pt x="292147" y="13235"/>
                    </a:lnTo>
                    <a:cubicBezTo>
                      <a:pt x="289306" y="8594"/>
                      <a:pt x="286123" y="4182"/>
                      <a:pt x="282714" y="0"/>
                    </a:cubicBezTo>
                    <a:lnTo>
                      <a:pt x="165025" y="90751"/>
                    </a:lnTo>
                    <a:lnTo>
                      <a:pt x="110471" y="132803"/>
                    </a:lnTo>
                    <a:lnTo>
                      <a:pt x="77739" y="154231"/>
                    </a:lnTo>
                    <a:lnTo>
                      <a:pt x="0" y="205163"/>
                    </a:lnTo>
                    <a:cubicBezTo>
                      <a:pt x="6535" y="207169"/>
                      <a:pt x="13297" y="208658"/>
                      <a:pt x="20287" y="209575"/>
                    </a:cubicBezTo>
                    <a:lnTo>
                      <a:pt x="81717" y="159788"/>
                    </a:lnTo>
                    <a:lnTo>
                      <a:pt x="110471" y="136470"/>
                    </a:lnTo>
                  </a:path>
                </a:pathLst>
              </a:custGeom>
              <a:solidFill>
                <a:srgbClr val="ED1C24"/>
              </a:solidFill>
              <a:ln w="566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43" name="자유형: 도형 42">
                <a:extLst>
                  <a:ext uri="{FF2B5EF4-FFF2-40B4-BE49-F238E27FC236}">
                    <a16:creationId xmlns:a16="http://schemas.microsoft.com/office/drawing/2014/main" id="{75AB1960-FAA8-400C-84DD-2D9D8EE44C7A}"/>
                  </a:ext>
                </a:extLst>
              </p:cNvPr>
              <p:cNvSpPr/>
              <p:nvPr/>
            </p:nvSpPr>
            <p:spPr>
              <a:xfrm>
                <a:off x="915803" y="1568044"/>
                <a:ext cx="302716" cy="218512"/>
              </a:xfrm>
              <a:custGeom>
                <a:avLst/>
                <a:gdLst>
                  <a:gd name="connsiteX0" fmla="*/ 168833 w 302716"/>
                  <a:gd name="connsiteY0" fmla="*/ 96537 h 218512"/>
                  <a:gd name="connsiteX1" fmla="*/ 212248 w 302716"/>
                  <a:gd name="connsiteY1" fmla="*/ 67719 h 218512"/>
                  <a:gd name="connsiteX2" fmla="*/ 302717 w 302716"/>
                  <a:gd name="connsiteY2" fmla="*/ 7563 h 218512"/>
                  <a:gd name="connsiteX3" fmla="*/ 286123 w 302716"/>
                  <a:gd name="connsiteY3" fmla="*/ 0 h 218512"/>
                  <a:gd name="connsiteX4" fmla="*/ 209009 w 302716"/>
                  <a:gd name="connsiteY4" fmla="*/ 61074 h 218512"/>
                  <a:gd name="connsiteX5" fmla="*/ 168833 w 302716"/>
                  <a:gd name="connsiteY5" fmla="*/ 92871 h 218512"/>
                  <a:gd name="connsiteX6" fmla="*/ 114279 w 302716"/>
                  <a:gd name="connsiteY6" fmla="*/ 129767 h 218512"/>
                  <a:gd name="connsiteX7" fmla="*/ 0 w 302716"/>
                  <a:gd name="connsiteY7" fmla="*/ 206940 h 218512"/>
                  <a:gd name="connsiteX8" fmla="*/ 11650 w 302716"/>
                  <a:gd name="connsiteY8" fmla="*/ 218513 h 218512"/>
                  <a:gd name="connsiteX9" fmla="*/ 115131 w 302716"/>
                  <a:gd name="connsiteY9" fmla="*/ 138246 h 218512"/>
                  <a:gd name="connsiteX10" fmla="*/ 168833 w 302716"/>
                  <a:gd name="connsiteY10" fmla="*/ 96537 h 21851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302716" h="218512">
                    <a:moveTo>
                      <a:pt x="168833" y="96537"/>
                    </a:moveTo>
                    <a:lnTo>
                      <a:pt x="212248" y="67719"/>
                    </a:lnTo>
                    <a:lnTo>
                      <a:pt x="302717" y="7563"/>
                    </a:lnTo>
                    <a:cubicBezTo>
                      <a:pt x="297432" y="4698"/>
                      <a:pt x="291863" y="2120"/>
                      <a:pt x="286123" y="0"/>
                    </a:cubicBezTo>
                    <a:lnTo>
                      <a:pt x="209009" y="61074"/>
                    </a:lnTo>
                    <a:lnTo>
                      <a:pt x="168833" y="92871"/>
                    </a:lnTo>
                    <a:lnTo>
                      <a:pt x="114279" y="129767"/>
                    </a:lnTo>
                    <a:lnTo>
                      <a:pt x="0" y="206940"/>
                    </a:lnTo>
                    <a:cubicBezTo>
                      <a:pt x="3637" y="211065"/>
                      <a:pt x="7501" y="214903"/>
                      <a:pt x="11650" y="218513"/>
                    </a:cubicBezTo>
                    <a:lnTo>
                      <a:pt x="115131" y="138246"/>
                    </a:lnTo>
                    <a:lnTo>
                      <a:pt x="168833" y="96537"/>
                    </a:lnTo>
                  </a:path>
                </a:pathLst>
              </a:custGeom>
              <a:solidFill>
                <a:srgbClr val="ED1C24"/>
              </a:solidFill>
              <a:ln w="566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45" name="자유형: 도형 44">
                <a:extLst>
                  <a:ext uri="{FF2B5EF4-FFF2-40B4-BE49-F238E27FC236}">
                    <a16:creationId xmlns:a16="http://schemas.microsoft.com/office/drawing/2014/main" id="{B9E41828-AFC3-43D7-B3C4-0B7F8F46F6DC}"/>
                  </a:ext>
                </a:extLst>
              </p:cNvPr>
              <p:cNvSpPr/>
              <p:nvPr/>
            </p:nvSpPr>
            <p:spPr>
              <a:xfrm>
                <a:off x="931658" y="1578585"/>
                <a:ext cx="306012" cy="221319"/>
              </a:xfrm>
              <a:custGeom>
                <a:avLst/>
                <a:gdLst>
                  <a:gd name="connsiteX0" fmla="*/ 152978 w 306012"/>
                  <a:gd name="connsiteY0" fmla="*/ 112465 h 221319"/>
                  <a:gd name="connsiteX1" fmla="*/ 203838 w 306012"/>
                  <a:gd name="connsiteY1" fmla="*/ 78376 h 221319"/>
                  <a:gd name="connsiteX2" fmla="*/ 306013 w 306012"/>
                  <a:gd name="connsiteY2" fmla="*/ 9797 h 221319"/>
                  <a:gd name="connsiteX3" fmla="*/ 292147 w 306012"/>
                  <a:gd name="connsiteY3" fmla="*/ 0 h 221319"/>
                  <a:gd name="connsiteX4" fmla="*/ 201622 w 306012"/>
                  <a:gd name="connsiteY4" fmla="*/ 70813 h 221319"/>
                  <a:gd name="connsiteX5" fmla="*/ 152978 w 306012"/>
                  <a:gd name="connsiteY5" fmla="*/ 108798 h 221319"/>
                  <a:gd name="connsiteX6" fmla="*/ 102175 w 306012"/>
                  <a:gd name="connsiteY6" fmla="*/ 142944 h 221319"/>
                  <a:gd name="connsiteX7" fmla="*/ 0 w 306012"/>
                  <a:gd name="connsiteY7" fmla="*/ 211523 h 221319"/>
                  <a:gd name="connsiteX8" fmla="*/ 13866 w 306012"/>
                  <a:gd name="connsiteY8" fmla="*/ 221320 h 221319"/>
                  <a:gd name="connsiteX9" fmla="*/ 104391 w 306012"/>
                  <a:gd name="connsiteY9" fmla="*/ 150564 h 221319"/>
                  <a:gd name="connsiteX10" fmla="*/ 152978 w 306012"/>
                  <a:gd name="connsiteY10" fmla="*/ 112465 h 22131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306012" h="221319">
                    <a:moveTo>
                      <a:pt x="152978" y="112465"/>
                    </a:moveTo>
                    <a:lnTo>
                      <a:pt x="203838" y="78376"/>
                    </a:lnTo>
                    <a:lnTo>
                      <a:pt x="306013" y="9797"/>
                    </a:lnTo>
                    <a:cubicBezTo>
                      <a:pt x="301637" y="6245"/>
                      <a:pt x="296977" y="2979"/>
                      <a:pt x="292147" y="0"/>
                    </a:cubicBezTo>
                    <a:lnTo>
                      <a:pt x="201622" y="70813"/>
                    </a:lnTo>
                    <a:lnTo>
                      <a:pt x="152978" y="108798"/>
                    </a:lnTo>
                    <a:lnTo>
                      <a:pt x="102175" y="142944"/>
                    </a:lnTo>
                    <a:lnTo>
                      <a:pt x="0" y="211523"/>
                    </a:lnTo>
                    <a:cubicBezTo>
                      <a:pt x="4376" y="215075"/>
                      <a:pt x="9035" y="218341"/>
                      <a:pt x="13866" y="221320"/>
                    </a:cubicBezTo>
                    <a:lnTo>
                      <a:pt x="104391" y="150564"/>
                    </a:lnTo>
                    <a:lnTo>
                      <a:pt x="152978" y="112465"/>
                    </a:lnTo>
                  </a:path>
                </a:pathLst>
              </a:custGeom>
              <a:solidFill>
                <a:srgbClr val="ED1C24"/>
              </a:solidFill>
              <a:ln w="566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46" name="자유형: 도형 45">
                <a:extLst>
                  <a:ext uri="{FF2B5EF4-FFF2-40B4-BE49-F238E27FC236}">
                    <a16:creationId xmlns:a16="http://schemas.microsoft.com/office/drawing/2014/main" id="{9F236004-3DAE-46F4-9D39-3486C50CBE88}"/>
                  </a:ext>
                </a:extLst>
              </p:cNvPr>
              <p:cNvSpPr/>
              <p:nvPr/>
            </p:nvSpPr>
            <p:spPr>
              <a:xfrm>
                <a:off x="950752" y="1591934"/>
                <a:ext cx="302716" cy="218455"/>
              </a:xfrm>
              <a:custGeom>
                <a:avLst/>
                <a:gdLst>
                  <a:gd name="connsiteX0" fmla="*/ 133884 w 302716"/>
                  <a:gd name="connsiteY0" fmla="*/ 125585 h 218455"/>
                  <a:gd name="connsiteX1" fmla="*/ 188495 w 302716"/>
                  <a:gd name="connsiteY1" fmla="*/ 88746 h 218455"/>
                  <a:gd name="connsiteX2" fmla="*/ 302717 w 302716"/>
                  <a:gd name="connsiteY2" fmla="*/ 11573 h 218455"/>
                  <a:gd name="connsiteX3" fmla="*/ 291124 w 302716"/>
                  <a:gd name="connsiteY3" fmla="*/ 0 h 218455"/>
                  <a:gd name="connsiteX4" fmla="*/ 187642 w 302716"/>
                  <a:gd name="connsiteY4" fmla="*/ 80209 h 218455"/>
                  <a:gd name="connsiteX5" fmla="*/ 133884 w 302716"/>
                  <a:gd name="connsiteY5" fmla="*/ 121861 h 218455"/>
                  <a:gd name="connsiteX6" fmla="*/ 90525 w 302716"/>
                  <a:gd name="connsiteY6" fmla="*/ 150736 h 218455"/>
                  <a:gd name="connsiteX7" fmla="*/ 0 w 302716"/>
                  <a:gd name="connsiteY7" fmla="*/ 210893 h 218455"/>
                  <a:gd name="connsiteX8" fmla="*/ 16593 w 302716"/>
                  <a:gd name="connsiteY8" fmla="*/ 218455 h 218455"/>
                  <a:gd name="connsiteX9" fmla="*/ 93764 w 302716"/>
                  <a:gd name="connsiteY9" fmla="*/ 157382 h 218455"/>
                  <a:gd name="connsiteX10" fmla="*/ 133884 w 302716"/>
                  <a:gd name="connsiteY10" fmla="*/ 125585 h 21845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302716" h="218455">
                    <a:moveTo>
                      <a:pt x="133884" y="125585"/>
                    </a:moveTo>
                    <a:lnTo>
                      <a:pt x="188495" y="88746"/>
                    </a:lnTo>
                    <a:lnTo>
                      <a:pt x="302717" y="11573"/>
                    </a:lnTo>
                    <a:cubicBezTo>
                      <a:pt x="299137" y="7448"/>
                      <a:pt x="295216" y="3609"/>
                      <a:pt x="291124" y="0"/>
                    </a:cubicBezTo>
                    <a:lnTo>
                      <a:pt x="187642" y="80209"/>
                    </a:lnTo>
                    <a:lnTo>
                      <a:pt x="133884" y="121861"/>
                    </a:lnTo>
                    <a:lnTo>
                      <a:pt x="90525" y="150736"/>
                    </a:lnTo>
                    <a:lnTo>
                      <a:pt x="0" y="210893"/>
                    </a:lnTo>
                    <a:cubicBezTo>
                      <a:pt x="5342" y="213815"/>
                      <a:pt x="10854" y="216335"/>
                      <a:pt x="16593" y="218455"/>
                    </a:cubicBezTo>
                    <a:lnTo>
                      <a:pt x="93764" y="157382"/>
                    </a:lnTo>
                    <a:lnTo>
                      <a:pt x="133884" y="125585"/>
                    </a:lnTo>
                  </a:path>
                </a:pathLst>
              </a:custGeom>
              <a:solidFill>
                <a:srgbClr val="ED1C24"/>
              </a:solidFill>
              <a:ln w="566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47" name="자유형: 도형 46">
                <a:extLst>
                  <a:ext uri="{FF2B5EF4-FFF2-40B4-BE49-F238E27FC236}">
                    <a16:creationId xmlns:a16="http://schemas.microsoft.com/office/drawing/2014/main" id="{24244524-E3FA-4551-AA2E-6D8EC3939109}"/>
                  </a:ext>
                </a:extLst>
              </p:cNvPr>
              <p:cNvSpPr/>
              <p:nvPr/>
            </p:nvSpPr>
            <p:spPr>
              <a:xfrm>
                <a:off x="883469" y="1560195"/>
                <a:ext cx="199916" cy="172335"/>
              </a:xfrm>
              <a:custGeom>
                <a:avLst/>
                <a:gdLst>
                  <a:gd name="connsiteX0" fmla="*/ 128031 w 199916"/>
                  <a:gd name="connsiteY0" fmla="*/ 0 h 172335"/>
                  <a:gd name="connsiteX1" fmla="*/ 0 w 199916"/>
                  <a:gd name="connsiteY1" fmla="*/ 129079 h 172335"/>
                  <a:gd name="connsiteX2" fmla="*/ 7387 w 199916"/>
                  <a:gd name="connsiteY2" fmla="*/ 172335 h 172335"/>
                  <a:gd name="connsiteX3" fmla="*/ 199917 w 199916"/>
                  <a:gd name="connsiteY3" fmla="*/ 22229 h 172335"/>
                  <a:gd name="connsiteX4" fmla="*/ 128031 w 199916"/>
                  <a:gd name="connsiteY4" fmla="*/ 0 h 17233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99916" h="172335">
                    <a:moveTo>
                      <a:pt x="128031" y="0"/>
                    </a:moveTo>
                    <a:cubicBezTo>
                      <a:pt x="57338" y="0"/>
                      <a:pt x="0" y="57751"/>
                      <a:pt x="0" y="129079"/>
                    </a:cubicBezTo>
                    <a:cubicBezTo>
                      <a:pt x="0" y="144205"/>
                      <a:pt x="2614" y="158814"/>
                      <a:pt x="7387" y="172335"/>
                    </a:cubicBezTo>
                    <a:lnTo>
                      <a:pt x="199917" y="22229"/>
                    </a:lnTo>
                    <a:cubicBezTo>
                      <a:pt x="179402" y="8193"/>
                      <a:pt x="154683" y="0"/>
                      <a:pt x="128031" y="0"/>
                    </a:cubicBezTo>
                  </a:path>
                </a:pathLst>
              </a:custGeom>
              <a:solidFill>
                <a:srgbClr val="ED1C24"/>
              </a:solidFill>
              <a:ln w="566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49" name="자유형: 도형 48">
                <a:extLst>
                  <a:ext uri="{FF2B5EF4-FFF2-40B4-BE49-F238E27FC236}">
                    <a16:creationId xmlns:a16="http://schemas.microsoft.com/office/drawing/2014/main" id="{D670C960-78E8-4C62-A059-EC7363EE4924}"/>
                  </a:ext>
                </a:extLst>
              </p:cNvPr>
              <p:cNvSpPr/>
              <p:nvPr/>
            </p:nvSpPr>
            <p:spPr>
              <a:xfrm>
                <a:off x="893129" y="1560195"/>
                <a:ext cx="272030" cy="193017"/>
              </a:xfrm>
              <a:custGeom>
                <a:avLst/>
                <a:gdLst>
                  <a:gd name="connsiteX0" fmla="*/ 191507 w 272030"/>
                  <a:gd name="connsiteY0" fmla="*/ 51391 h 193017"/>
                  <a:gd name="connsiteX1" fmla="*/ 210430 w 272030"/>
                  <a:gd name="connsiteY1" fmla="*/ 39360 h 193017"/>
                  <a:gd name="connsiteX2" fmla="*/ 272030 w 272030"/>
                  <a:gd name="connsiteY2" fmla="*/ 172 h 193017"/>
                  <a:gd name="connsiteX3" fmla="*/ 264700 w 272030"/>
                  <a:gd name="connsiteY3" fmla="*/ 0 h 193017"/>
                  <a:gd name="connsiteX4" fmla="*/ 241628 w 272030"/>
                  <a:gd name="connsiteY4" fmla="*/ 2120 h 193017"/>
                  <a:gd name="connsiteX5" fmla="*/ 205770 w 272030"/>
                  <a:gd name="connsiteY5" fmla="*/ 34834 h 193017"/>
                  <a:gd name="connsiteX6" fmla="*/ 191507 w 272030"/>
                  <a:gd name="connsiteY6" fmla="*/ 47724 h 193017"/>
                  <a:gd name="connsiteX7" fmla="*/ 147068 w 272030"/>
                  <a:gd name="connsiteY7" fmla="*/ 78032 h 193017"/>
                  <a:gd name="connsiteX8" fmla="*/ 0 w 272030"/>
                  <a:gd name="connsiteY8" fmla="*/ 178236 h 193017"/>
                  <a:gd name="connsiteX9" fmla="*/ 7160 w 272030"/>
                  <a:gd name="connsiteY9" fmla="*/ 193017 h 193017"/>
                  <a:gd name="connsiteX10" fmla="*/ 143090 w 272030"/>
                  <a:gd name="connsiteY10" fmla="*/ 88631 h 193017"/>
                  <a:gd name="connsiteX11" fmla="*/ 191507 w 272030"/>
                  <a:gd name="connsiteY11" fmla="*/ 51391 h 19301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272030" h="193017">
                    <a:moveTo>
                      <a:pt x="191507" y="51391"/>
                    </a:moveTo>
                    <a:lnTo>
                      <a:pt x="210430" y="39360"/>
                    </a:lnTo>
                    <a:lnTo>
                      <a:pt x="272030" y="172"/>
                    </a:lnTo>
                    <a:cubicBezTo>
                      <a:pt x="269587" y="57"/>
                      <a:pt x="267143" y="0"/>
                      <a:pt x="264700" y="0"/>
                    </a:cubicBezTo>
                    <a:cubicBezTo>
                      <a:pt x="256801" y="0"/>
                      <a:pt x="249129" y="688"/>
                      <a:pt x="241628" y="2120"/>
                    </a:cubicBezTo>
                    <a:lnTo>
                      <a:pt x="205770" y="34834"/>
                    </a:lnTo>
                    <a:lnTo>
                      <a:pt x="191507" y="47724"/>
                    </a:lnTo>
                    <a:lnTo>
                      <a:pt x="147068" y="78032"/>
                    </a:lnTo>
                    <a:lnTo>
                      <a:pt x="0" y="178236"/>
                    </a:lnTo>
                    <a:cubicBezTo>
                      <a:pt x="2103" y="183335"/>
                      <a:pt x="4489" y="188262"/>
                      <a:pt x="7160" y="193017"/>
                    </a:cubicBezTo>
                    <a:lnTo>
                      <a:pt x="143090" y="88631"/>
                    </a:lnTo>
                    <a:lnTo>
                      <a:pt x="191507" y="51391"/>
                    </a:lnTo>
                  </a:path>
                </a:pathLst>
              </a:custGeom>
              <a:solidFill>
                <a:srgbClr val="ED1C24"/>
              </a:solidFill>
              <a:ln w="566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51" name="자유형: 도형 50">
                <a:extLst>
                  <a:ext uri="{FF2B5EF4-FFF2-40B4-BE49-F238E27FC236}">
                    <a16:creationId xmlns:a16="http://schemas.microsoft.com/office/drawing/2014/main" id="{6E951839-1D15-4776-BE4D-8C49F24BCAF4}"/>
                  </a:ext>
                </a:extLst>
              </p:cNvPr>
              <p:cNvSpPr/>
              <p:nvPr/>
            </p:nvSpPr>
            <p:spPr>
              <a:xfrm>
                <a:off x="1108162" y="1650086"/>
                <a:ext cx="81205" cy="78604"/>
              </a:xfrm>
              <a:custGeom>
                <a:avLst/>
                <a:gdLst>
                  <a:gd name="connsiteX0" fmla="*/ 40574 w 81205"/>
                  <a:gd name="connsiteY0" fmla="*/ 28245 h 78604"/>
                  <a:gd name="connsiteX1" fmla="*/ 81206 w 81205"/>
                  <a:gd name="connsiteY1" fmla="*/ 28245 h 78604"/>
                  <a:gd name="connsiteX2" fmla="*/ 81206 w 81205"/>
                  <a:gd name="connsiteY2" fmla="*/ 0 h 78604"/>
                  <a:gd name="connsiteX3" fmla="*/ 38983 w 81205"/>
                  <a:gd name="connsiteY3" fmla="*/ 0 h 78604"/>
                  <a:gd name="connsiteX4" fmla="*/ 0 w 81205"/>
                  <a:gd name="connsiteY4" fmla="*/ 39302 h 78604"/>
                  <a:gd name="connsiteX5" fmla="*/ 38983 w 81205"/>
                  <a:gd name="connsiteY5" fmla="*/ 78605 h 78604"/>
                  <a:gd name="connsiteX6" fmla="*/ 81206 w 81205"/>
                  <a:gd name="connsiteY6" fmla="*/ 78605 h 78604"/>
                  <a:gd name="connsiteX7" fmla="*/ 81206 w 81205"/>
                  <a:gd name="connsiteY7" fmla="*/ 50360 h 78604"/>
                  <a:gd name="connsiteX8" fmla="*/ 40574 w 81205"/>
                  <a:gd name="connsiteY8" fmla="*/ 50360 h 78604"/>
                  <a:gd name="connsiteX9" fmla="*/ 29664 w 81205"/>
                  <a:gd name="connsiteY9" fmla="*/ 39302 h 78604"/>
                  <a:gd name="connsiteX10" fmla="*/ 40574 w 81205"/>
                  <a:gd name="connsiteY10" fmla="*/ 28245 h 7860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81205" h="78604">
                    <a:moveTo>
                      <a:pt x="40574" y="28245"/>
                    </a:moveTo>
                    <a:lnTo>
                      <a:pt x="81206" y="28245"/>
                    </a:lnTo>
                    <a:lnTo>
                      <a:pt x="81206" y="0"/>
                    </a:lnTo>
                    <a:lnTo>
                      <a:pt x="38983" y="0"/>
                    </a:lnTo>
                    <a:cubicBezTo>
                      <a:pt x="17446" y="0"/>
                      <a:pt x="0" y="17646"/>
                      <a:pt x="0" y="39302"/>
                    </a:cubicBezTo>
                    <a:cubicBezTo>
                      <a:pt x="0" y="60959"/>
                      <a:pt x="17446" y="78605"/>
                      <a:pt x="38983" y="78605"/>
                    </a:cubicBezTo>
                    <a:lnTo>
                      <a:pt x="81206" y="78605"/>
                    </a:lnTo>
                    <a:lnTo>
                      <a:pt x="81206" y="50360"/>
                    </a:lnTo>
                    <a:lnTo>
                      <a:pt x="40574" y="50360"/>
                    </a:lnTo>
                    <a:cubicBezTo>
                      <a:pt x="34551" y="50360"/>
                      <a:pt x="29664" y="45375"/>
                      <a:pt x="29664" y="39302"/>
                    </a:cubicBezTo>
                    <a:cubicBezTo>
                      <a:pt x="29664" y="33172"/>
                      <a:pt x="34551" y="28245"/>
                      <a:pt x="40574" y="28245"/>
                    </a:cubicBezTo>
                  </a:path>
                </a:pathLst>
              </a:custGeom>
              <a:solidFill>
                <a:srgbClr val="ED1C24"/>
              </a:solidFill>
              <a:ln w="566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53" name="자유형: 도형 52">
                <a:extLst>
                  <a:ext uri="{FF2B5EF4-FFF2-40B4-BE49-F238E27FC236}">
                    <a16:creationId xmlns:a16="http://schemas.microsoft.com/office/drawing/2014/main" id="{59C02602-452F-4863-925D-1D8C9FFEA5FF}"/>
                  </a:ext>
                </a:extLst>
              </p:cNvPr>
              <p:cNvSpPr/>
              <p:nvPr/>
            </p:nvSpPr>
            <p:spPr>
              <a:xfrm>
                <a:off x="959901" y="1650086"/>
                <a:ext cx="81205" cy="78604"/>
              </a:xfrm>
              <a:custGeom>
                <a:avLst/>
                <a:gdLst>
                  <a:gd name="connsiteX0" fmla="*/ 38983 w 81205"/>
                  <a:gd name="connsiteY0" fmla="*/ 0 h 78604"/>
                  <a:gd name="connsiteX1" fmla="*/ 0 w 81205"/>
                  <a:gd name="connsiteY1" fmla="*/ 39302 h 78604"/>
                  <a:gd name="connsiteX2" fmla="*/ 38926 w 81205"/>
                  <a:gd name="connsiteY2" fmla="*/ 78605 h 78604"/>
                  <a:gd name="connsiteX3" fmla="*/ 81206 w 81205"/>
                  <a:gd name="connsiteY3" fmla="*/ 78605 h 78604"/>
                  <a:gd name="connsiteX4" fmla="*/ 81206 w 81205"/>
                  <a:gd name="connsiteY4" fmla="*/ 0 h 78604"/>
                  <a:gd name="connsiteX5" fmla="*/ 38983 w 81205"/>
                  <a:gd name="connsiteY5" fmla="*/ 0 h 7860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81205" h="78604">
                    <a:moveTo>
                      <a:pt x="38983" y="0"/>
                    </a:moveTo>
                    <a:cubicBezTo>
                      <a:pt x="17446" y="0"/>
                      <a:pt x="0" y="17646"/>
                      <a:pt x="0" y="39302"/>
                    </a:cubicBezTo>
                    <a:cubicBezTo>
                      <a:pt x="0" y="60959"/>
                      <a:pt x="17446" y="78605"/>
                      <a:pt x="38926" y="78605"/>
                    </a:cubicBezTo>
                    <a:lnTo>
                      <a:pt x="81206" y="78605"/>
                    </a:lnTo>
                    <a:lnTo>
                      <a:pt x="81206" y="0"/>
                    </a:lnTo>
                    <a:lnTo>
                      <a:pt x="38983" y="0"/>
                    </a:lnTo>
                  </a:path>
                </a:pathLst>
              </a:custGeom>
              <a:solidFill>
                <a:srgbClr val="ED1C24"/>
              </a:solidFill>
              <a:ln w="566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55" name="자유형: 도형 54">
                <a:extLst>
                  <a:ext uri="{FF2B5EF4-FFF2-40B4-BE49-F238E27FC236}">
                    <a16:creationId xmlns:a16="http://schemas.microsoft.com/office/drawing/2014/main" id="{C804D8FF-AC46-402B-A718-6A137B312ED8}"/>
                  </a:ext>
                </a:extLst>
              </p:cNvPr>
              <p:cNvSpPr/>
              <p:nvPr/>
            </p:nvSpPr>
            <p:spPr>
              <a:xfrm>
                <a:off x="965981" y="1656159"/>
                <a:ext cx="68987" cy="66344"/>
              </a:xfrm>
              <a:custGeom>
                <a:avLst/>
                <a:gdLst>
                  <a:gd name="connsiteX0" fmla="*/ 32846 w 68987"/>
                  <a:gd name="connsiteY0" fmla="*/ 66344 h 66344"/>
                  <a:gd name="connsiteX1" fmla="*/ 0 w 68987"/>
                  <a:gd name="connsiteY1" fmla="*/ 33172 h 66344"/>
                  <a:gd name="connsiteX2" fmla="*/ 32846 w 68987"/>
                  <a:gd name="connsiteY2" fmla="*/ 0 h 66344"/>
                  <a:gd name="connsiteX3" fmla="*/ 68988 w 68987"/>
                  <a:gd name="connsiteY3" fmla="*/ 0 h 66344"/>
                  <a:gd name="connsiteX4" fmla="*/ 68988 w 68987"/>
                  <a:gd name="connsiteY4" fmla="*/ 15985 h 66344"/>
                  <a:gd name="connsiteX5" fmla="*/ 34494 w 68987"/>
                  <a:gd name="connsiteY5" fmla="*/ 15985 h 66344"/>
                  <a:gd name="connsiteX6" fmla="*/ 20799 w 68987"/>
                  <a:gd name="connsiteY6" fmla="*/ 23031 h 66344"/>
                  <a:gd name="connsiteX7" fmla="*/ 19207 w 68987"/>
                  <a:gd name="connsiteY7" fmla="*/ 25209 h 66344"/>
                  <a:gd name="connsiteX8" fmla="*/ 68988 w 68987"/>
                  <a:gd name="connsiteY8" fmla="*/ 25209 h 66344"/>
                  <a:gd name="connsiteX9" fmla="*/ 68988 w 68987"/>
                  <a:gd name="connsiteY9" fmla="*/ 41193 h 66344"/>
                  <a:gd name="connsiteX10" fmla="*/ 19207 w 68987"/>
                  <a:gd name="connsiteY10" fmla="*/ 41193 h 66344"/>
                  <a:gd name="connsiteX11" fmla="*/ 20742 w 68987"/>
                  <a:gd name="connsiteY11" fmla="*/ 43370 h 66344"/>
                  <a:gd name="connsiteX12" fmla="*/ 34494 w 68987"/>
                  <a:gd name="connsiteY12" fmla="*/ 50417 h 66344"/>
                  <a:gd name="connsiteX13" fmla="*/ 68988 w 68987"/>
                  <a:gd name="connsiteY13" fmla="*/ 50417 h 66344"/>
                  <a:gd name="connsiteX14" fmla="*/ 68988 w 68987"/>
                  <a:gd name="connsiteY14" fmla="*/ 66344 h 66344"/>
                  <a:gd name="connsiteX15" fmla="*/ 32846 w 68987"/>
                  <a:gd name="connsiteY15" fmla="*/ 66344 h 6634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</a:cxnLst>
                <a:rect l="l" t="t" r="r" b="b"/>
                <a:pathLst>
                  <a:path w="68987" h="66344">
                    <a:moveTo>
                      <a:pt x="32846" y="66344"/>
                    </a:moveTo>
                    <a:cubicBezTo>
                      <a:pt x="14718" y="66344"/>
                      <a:pt x="0" y="51506"/>
                      <a:pt x="0" y="33172"/>
                    </a:cubicBezTo>
                    <a:cubicBezTo>
                      <a:pt x="0" y="14896"/>
                      <a:pt x="14718" y="0"/>
                      <a:pt x="32846" y="0"/>
                    </a:cubicBezTo>
                    <a:cubicBezTo>
                      <a:pt x="32846" y="0"/>
                      <a:pt x="66487" y="0"/>
                      <a:pt x="68988" y="0"/>
                    </a:cubicBezTo>
                    <a:cubicBezTo>
                      <a:pt x="68988" y="2177"/>
                      <a:pt x="68988" y="13807"/>
                      <a:pt x="68988" y="15985"/>
                    </a:cubicBezTo>
                    <a:cubicBezTo>
                      <a:pt x="66487" y="15985"/>
                      <a:pt x="34494" y="15985"/>
                      <a:pt x="34494" y="15985"/>
                    </a:cubicBezTo>
                    <a:cubicBezTo>
                      <a:pt x="29095" y="15985"/>
                      <a:pt x="23981" y="18620"/>
                      <a:pt x="20799" y="23031"/>
                    </a:cubicBezTo>
                    <a:lnTo>
                      <a:pt x="19207" y="25209"/>
                    </a:lnTo>
                    <a:cubicBezTo>
                      <a:pt x="19207" y="25209"/>
                      <a:pt x="66431" y="25209"/>
                      <a:pt x="68988" y="25209"/>
                    </a:cubicBezTo>
                    <a:cubicBezTo>
                      <a:pt x="68988" y="27386"/>
                      <a:pt x="68988" y="39016"/>
                      <a:pt x="68988" y="41193"/>
                    </a:cubicBezTo>
                    <a:cubicBezTo>
                      <a:pt x="66431" y="41193"/>
                      <a:pt x="19207" y="41193"/>
                      <a:pt x="19207" y="41193"/>
                    </a:cubicBezTo>
                    <a:lnTo>
                      <a:pt x="20742" y="43370"/>
                    </a:lnTo>
                    <a:cubicBezTo>
                      <a:pt x="23981" y="47782"/>
                      <a:pt x="29095" y="50417"/>
                      <a:pt x="34494" y="50417"/>
                    </a:cubicBezTo>
                    <a:cubicBezTo>
                      <a:pt x="34494" y="50417"/>
                      <a:pt x="66487" y="50417"/>
                      <a:pt x="68988" y="50417"/>
                    </a:cubicBezTo>
                    <a:cubicBezTo>
                      <a:pt x="68988" y="52594"/>
                      <a:pt x="68988" y="64225"/>
                      <a:pt x="68988" y="66344"/>
                    </a:cubicBezTo>
                    <a:cubicBezTo>
                      <a:pt x="66487" y="66344"/>
                      <a:pt x="32846" y="66344"/>
                      <a:pt x="32846" y="66344"/>
                    </a:cubicBezTo>
                  </a:path>
                </a:pathLst>
              </a:custGeom>
              <a:solidFill>
                <a:srgbClr val="FFFFFF"/>
              </a:solidFill>
              <a:ln w="566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57" name="자유형: 도형 56">
                <a:extLst>
                  <a:ext uri="{FF2B5EF4-FFF2-40B4-BE49-F238E27FC236}">
                    <a16:creationId xmlns:a16="http://schemas.microsoft.com/office/drawing/2014/main" id="{91962B37-AAD5-4C66-991C-B8D1D459B34B}"/>
                  </a:ext>
                </a:extLst>
              </p:cNvPr>
              <p:cNvSpPr/>
              <p:nvPr/>
            </p:nvSpPr>
            <p:spPr>
              <a:xfrm>
                <a:off x="1035253" y="1650029"/>
                <a:ext cx="92514" cy="80724"/>
              </a:xfrm>
              <a:custGeom>
                <a:avLst/>
                <a:gdLst>
                  <a:gd name="connsiteX0" fmla="*/ 20685 w 92514"/>
                  <a:gd name="connsiteY0" fmla="*/ 58725 h 80724"/>
                  <a:gd name="connsiteX1" fmla="*/ 19833 w 92514"/>
                  <a:gd name="connsiteY1" fmla="*/ 58553 h 80724"/>
                  <a:gd name="connsiteX2" fmla="*/ 20458 w 92514"/>
                  <a:gd name="connsiteY2" fmla="*/ 58094 h 80724"/>
                  <a:gd name="connsiteX3" fmla="*/ 33244 w 92514"/>
                  <a:gd name="connsiteY3" fmla="*/ 49386 h 80724"/>
                  <a:gd name="connsiteX4" fmla="*/ 47678 w 92514"/>
                  <a:gd name="connsiteY4" fmla="*/ 58725 h 80724"/>
                  <a:gd name="connsiteX5" fmla="*/ 20685 w 92514"/>
                  <a:gd name="connsiteY5" fmla="*/ 58725 h 80724"/>
                  <a:gd name="connsiteX6" fmla="*/ 20685 w 92514"/>
                  <a:gd name="connsiteY6" fmla="*/ 58725 h 80724"/>
                  <a:gd name="connsiteX7" fmla="*/ 41370 w 92514"/>
                  <a:gd name="connsiteY7" fmla="*/ 19938 h 80724"/>
                  <a:gd name="connsiteX8" fmla="*/ 33016 w 92514"/>
                  <a:gd name="connsiteY8" fmla="*/ 25610 h 80724"/>
                  <a:gd name="connsiteX9" fmla="*/ 24265 w 92514"/>
                  <a:gd name="connsiteY9" fmla="*/ 19938 h 80724"/>
                  <a:gd name="connsiteX10" fmla="*/ 41370 w 92514"/>
                  <a:gd name="connsiteY10" fmla="*/ 19938 h 80724"/>
                  <a:gd name="connsiteX11" fmla="*/ 41370 w 92514"/>
                  <a:gd name="connsiteY11" fmla="*/ 19938 h 80724"/>
                  <a:gd name="connsiteX12" fmla="*/ 78023 w 92514"/>
                  <a:gd name="connsiteY12" fmla="*/ 54714 h 80724"/>
                  <a:gd name="connsiteX13" fmla="*/ 78705 w 92514"/>
                  <a:gd name="connsiteY13" fmla="*/ 47667 h 80724"/>
                  <a:gd name="connsiteX14" fmla="*/ 78705 w 92514"/>
                  <a:gd name="connsiteY14" fmla="*/ 46980 h 80724"/>
                  <a:gd name="connsiteX15" fmla="*/ 78478 w 92514"/>
                  <a:gd name="connsiteY15" fmla="*/ 47209 h 80724"/>
                  <a:gd name="connsiteX16" fmla="*/ 78705 w 92514"/>
                  <a:gd name="connsiteY16" fmla="*/ 42855 h 80724"/>
                  <a:gd name="connsiteX17" fmla="*/ 78705 w 92514"/>
                  <a:gd name="connsiteY17" fmla="*/ 33802 h 80724"/>
                  <a:gd name="connsiteX18" fmla="*/ 58986 w 92514"/>
                  <a:gd name="connsiteY18" fmla="*/ 33802 h 80724"/>
                  <a:gd name="connsiteX19" fmla="*/ 58986 w 92514"/>
                  <a:gd name="connsiteY19" fmla="*/ 42339 h 80724"/>
                  <a:gd name="connsiteX20" fmla="*/ 51087 w 92514"/>
                  <a:gd name="connsiteY20" fmla="*/ 37240 h 80724"/>
                  <a:gd name="connsiteX21" fmla="*/ 56997 w 92514"/>
                  <a:gd name="connsiteY21" fmla="*/ 33229 h 80724"/>
                  <a:gd name="connsiteX22" fmla="*/ 66715 w 92514"/>
                  <a:gd name="connsiteY22" fmla="*/ 17016 h 80724"/>
                  <a:gd name="connsiteX23" fmla="*/ 66090 w 92514"/>
                  <a:gd name="connsiteY23" fmla="*/ 12776 h 80724"/>
                  <a:gd name="connsiteX24" fmla="*/ 45632 w 92514"/>
                  <a:gd name="connsiteY24" fmla="*/ 0 h 80724"/>
                  <a:gd name="connsiteX25" fmla="*/ 21481 w 92514"/>
                  <a:gd name="connsiteY25" fmla="*/ 0 h 80724"/>
                  <a:gd name="connsiteX26" fmla="*/ 1648 w 92514"/>
                  <a:gd name="connsiteY26" fmla="*/ 13120 h 80724"/>
                  <a:gd name="connsiteX27" fmla="*/ 739 w 92514"/>
                  <a:gd name="connsiteY27" fmla="*/ 18735 h 80724"/>
                  <a:gd name="connsiteX28" fmla="*/ 9206 w 92514"/>
                  <a:gd name="connsiteY28" fmla="*/ 33802 h 80724"/>
                  <a:gd name="connsiteX29" fmla="*/ 15173 w 92514"/>
                  <a:gd name="connsiteY29" fmla="*/ 37641 h 80724"/>
                  <a:gd name="connsiteX30" fmla="*/ 11820 w 92514"/>
                  <a:gd name="connsiteY30" fmla="*/ 39933 h 80724"/>
                  <a:gd name="connsiteX31" fmla="*/ 10627 w 92514"/>
                  <a:gd name="connsiteY31" fmla="*/ 40735 h 80724"/>
                  <a:gd name="connsiteX32" fmla="*/ 0 w 92514"/>
                  <a:gd name="connsiteY32" fmla="*/ 58381 h 80724"/>
                  <a:gd name="connsiteX33" fmla="*/ 511 w 92514"/>
                  <a:gd name="connsiteY33" fmla="*/ 62735 h 80724"/>
                  <a:gd name="connsiteX34" fmla="*/ 20685 w 92514"/>
                  <a:gd name="connsiteY34" fmla="*/ 78548 h 80724"/>
                  <a:gd name="connsiteX35" fmla="*/ 52224 w 92514"/>
                  <a:gd name="connsiteY35" fmla="*/ 78548 h 80724"/>
                  <a:gd name="connsiteX36" fmla="*/ 68533 w 92514"/>
                  <a:gd name="connsiteY36" fmla="*/ 72131 h 80724"/>
                  <a:gd name="connsiteX37" fmla="*/ 81831 w 92514"/>
                  <a:gd name="connsiteY37" fmla="*/ 80725 h 80724"/>
                  <a:gd name="connsiteX38" fmla="*/ 92514 w 92514"/>
                  <a:gd name="connsiteY38" fmla="*/ 63995 h 80724"/>
                  <a:gd name="connsiteX39" fmla="*/ 78023 w 92514"/>
                  <a:gd name="connsiteY39" fmla="*/ 54714 h 8072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</a:cxnLst>
                <a:rect l="l" t="t" r="r" b="b"/>
                <a:pathLst>
                  <a:path w="92514" h="80724">
                    <a:moveTo>
                      <a:pt x="20685" y="58725"/>
                    </a:moveTo>
                    <a:cubicBezTo>
                      <a:pt x="20174" y="58725"/>
                      <a:pt x="19946" y="58610"/>
                      <a:pt x="19833" y="58553"/>
                    </a:cubicBezTo>
                    <a:cubicBezTo>
                      <a:pt x="20003" y="58438"/>
                      <a:pt x="20174" y="58266"/>
                      <a:pt x="20458" y="58094"/>
                    </a:cubicBezTo>
                    <a:cubicBezTo>
                      <a:pt x="20458" y="58094"/>
                      <a:pt x="29664" y="51849"/>
                      <a:pt x="33244" y="49386"/>
                    </a:cubicBezTo>
                    <a:cubicBezTo>
                      <a:pt x="35858" y="51105"/>
                      <a:pt x="41199" y="54542"/>
                      <a:pt x="47678" y="58725"/>
                    </a:cubicBezTo>
                    <a:cubicBezTo>
                      <a:pt x="41029" y="58725"/>
                      <a:pt x="20685" y="58725"/>
                      <a:pt x="20685" y="58725"/>
                    </a:cubicBezTo>
                    <a:lnTo>
                      <a:pt x="20685" y="58725"/>
                    </a:lnTo>
                    <a:close/>
                    <a:moveTo>
                      <a:pt x="41370" y="19938"/>
                    </a:moveTo>
                    <a:cubicBezTo>
                      <a:pt x="38585" y="21828"/>
                      <a:pt x="35233" y="24063"/>
                      <a:pt x="33016" y="25610"/>
                    </a:cubicBezTo>
                    <a:cubicBezTo>
                      <a:pt x="30516" y="24005"/>
                      <a:pt x="27504" y="22058"/>
                      <a:pt x="24265" y="19938"/>
                    </a:cubicBezTo>
                    <a:cubicBezTo>
                      <a:pt x="28868" y="19938"/>
                      <a:pt x="34892" y="19938"/>
                      <a:pt x="41370" y="19938"/>
                    </a:cubicBezTo>
                    <a:lnTo>
                      <a:pt x="41370" y="19938"/>
                    </a:lnTo>
                    <a:close/>
                    <a:moveTo>
                      <a:pt x="78023" y="54714"/>
                    </a:moveTo>
                    <a:cubicBezTo>
                      <a:pt x="78648" y="51563"/>
                      <a:pt x="78705" y="48928"/>
                      <a:pt x="78705" y="47667"/>
                    </a:cubicBezTo>
                    <a:cubicBezTo>
                      <a:pt x="78705" y="47381"/>
                      <a:pt x="78705" y="47151"/>
                      <a:pt x="78705" y="46980"/>
                    </a:cubicBezTo>
                    <a:cubicBezTo>
                      <a:pt x="78705" y="46980"/>
                      <a:pt x="78535" y="47209"/>
                      <a:pt x="78478" y="47209"/>
                    </a:cubicBezTo>
                    <a:cubicBezTo>
                      <a:pt x="78648" y="45948"/>
                      <a:pt x="78705" y="44516"/>
                      <a:pt x="78705" y="42855"/>
                    </a:cubicBezTo>
                    <a:lnTo>
                      <a:pt x="78705" y="33802"/>
                    </a:lnTo>
                    <a:lnTo>
                      <a:pt x="58986" y="33802"/>
                    </a:lnTo>
                    <a:cubicBezTo>
                      <a:pt x="58986" y="33802"/>
                      <a:pt x="58986" y="40506"/>
                      <a:pt x="58986" y="42339"/>
                    </a:cubicBezTo>
                    <a:cubicBezTo>
                      <a:pt x="55463" y="40105"/>
                      <a:pt x="54326" y="39360"/>
                      <a:pt x="51087" y="37240"/>
                    </a:cubicBezTo>
                    <a:cubicBezTo>
                      <a:pt x="54042" y="35235"/>
                      <a:pt x="56997" y="33229"/>
                      <a:pt x="56997" y="33229"/>
                    </a:cubicBezTo>
                    <a:cubicBezTo>
                      <a:pt x="63191" y="28990"/>
                      <a:pt x="66715" y="23031"/>
                      <a:pt x="66715" y="17016"/>
                    </a:cubicBezTo>
                    <a:cubicBezTo>
                      <a:pt x="66715" y="15583"/>
                      <a:pt x="66487" y="14208"/>
                      <a:pt x="66090" y="12776"/>
                    </a:cubicBezTo>
                    <a:cubicBezTo>
                      <a:pt x="63873" y="4641"/>
                      <a:pt x="56429" y="0"/>
                      <a:pt x="45632" y="0"/>
                    </a:cubicBezTo>
                    <a:lnTo>
                      <a:pt x="21481" y="0"/>
                    </a:lnTo>
                    <a:cubicBezTo>
                      <a:pt x="12047" y="0"/>
                      <a:pt x="4489" y="5042"/>
                      <a:pt x="1648" y="13120"/>
                    </a:cubicBezTo>
                    <a:cubicBezTo>
                      <a:pt x="1137" y="14610"/>
                      <a:pt x="739" y="16557"/>
                      <a:pt x="739" y="18735"/>
                    </a:cubicBezTo>
                    <a:cubicBezTo>
                      <a:pt x="739" y="23604"/>
                      <a:pt x="2671" y="29505"/>
                      <a:pt x="9206" y="33802"/>
                    </a:cubicBezTo>
                    <a:cubicBezTo>
                      <a:pt x="9206" y="33802"/>
                      <a:pt x="12218" y="35750"/>
                      <a:pt x="15173" y="37641"/>
                    </a:cubicBezTo>
                    <a:cubicBezTo>
                      <a:pt x="13638" y="38730"/>
                      <a:pt x="11820" y="39933"/>
                      <a:pt x="11820" y="39933"/>
                    </a:cubicBezTo>
                    <a:cubicBezTo>
                      <a:pt x="11763" y="39933"/>
                      <a:pt x="10627" y="40735"/>
                      <a:pt x="10627" y="40735"/>
                    </a:cubicBezTo>
                    <a:cubicBezTo>
                      <a:pt x="3751" y="45318"/>
                      <a:pt x="0" y="51563"/>
                      <a:pt x="0" y="58381"/>
                    </a:cubicBezTo>
                    <a:cubicBezTo>
                      <a:pt x="0" y="59813"/>
                      <a:pt x="170" y="61245"/>
                      <a:pt x="511" y="62735"/>
                    </a:cubicBezTo>
                    <a:cubicBezTo>
                      <a:pt x="2614" y="72188"/>
                      <a:pt x="10740" y="78548"/>
                      <a:pt x="20685" y="78548"/>
                    </a:cubicBezTo>
                    <a:lnTo>
                      <a:pt x="52224" y="78548"/>
                    </a:lnTo>
                    <a:cubicBezTo>
                      <a:pt x="60066" y="78548"/>
                      <a:pt x="64953" y="75626"/>
                      <a:pt x="68533" y="72131"/>
                    </a:cubicBezTo>
                    <a:cubicBezTo>
                      <a:pt x="72170" y="74480"/>
                      <a:pt x="81831" y="80725"/>
                      <a:pt x="81831" y="80725"/>
                    </a:cubicBezTo>
                    <a:lnTo>
                      <a:pt x="92514" y="63995"/>
                    </a:lnTo>
                    <a:cubicBezTo>
                      <a:pt x="92514" y="64053"/>
                      <a:pt x="81547" y="56948"/>
                      <a:pt x="78023" y="54714"/>
                    </a:cubicBezTo>
                  </a:path>
                </a:pathLst>
              </a:custGeom>
              <a:solidFill>
                <a:srgbClr val="ED1C24"/>
              </a:solidFill>
              <a:ln w="566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58" name="자유형: 도형 57">
                <a:extLst>
                  <a:ext uri="{FF2B5EF4-FFF2-40B4-BE49-F238E27FC236}">
                    <a16:creationId xmlns:a16="http://schemas.microsoft.com/office/drawing/2014/main" id="{8EF0E40E-A27E-4AE8-A9B8-D6EE59ABB71A}"/>
                  </a:ext>
                </a:extLst>
              </p:cNvPr>
              <p:cNvSpPr/>
              <p:nvPr/>
            </p:nvSpPr>
            <p:spPr>
              <a:xfrm>
                <a:off x="1041330" y="1656159"/>
                <a:ext cx="77970" cy="66401"/>
              </a:xfrm>
              <a:custGeom>
                <a:avLst/>
                <a:gdLst>
                  <a:gd name="connsiteX0" fmla="*/ 26371 w 77970"/>
                  <a:gd name="connsiteY0" fmla="*/ 36438 h 66401"/>
                  <a:gd name="connsiteX1" fmla="*/ 11028 w 77970"/>
                  <a:gd name="connsiteY1" fmla="*/ 46808 h 66401"/>
                  <a:gd name="connsiteX2" fmla="*/ 11028 w 77970"/>
                  <a:gd name="connsiteY2" fmla="*/ 46808 h 66401"/>
                  <a:gd name="connsiteX3" fmla="*/ 7732 w 77970"/>
                  <a:gd name="connsiteY3" fmla="*/ 53626 h 66401"/>
                  <a:gd name="connsiteX4" fmla="*/ 14608 w 77970"/>
                  <a:gd name="connsiteY4" fmla="*/ 58782 h 66401"/>
                  <a:gd name="connsiteX5" fmla="*/ 46147 w 77970"/>
                  <a:gd name="connsiteY5" fmla="*/ 58782 h 66401"/>
                  <a:gd name="connsiteX6" fmla="*/ 53989 w 77970"/>
                  <a:gd name="connsiteY6" fmla="*/ 55230 h 66401"/>
                  <a:gd name="connsiteX7" fmla="*/ 55012 w 77970"/>
                  <a:gd name="connsiteY7" fmla="*/ 54027 h 66401"/>
                  <a:gd name="connsiteX8" fmla="*/ 27110 w 77970"/>
                  <a:gd name="connsiteY8" fmla="*/ 35980 h 66401"/>
                  <a:gd name="connsiteX9" fmla="*/ 26371 w 77970"/>
                  <a:gd name="connsiteY9" fmla="*/ 36438 h 66401"/>
                  <a:gd name="connsiteX10" fmla="*/ 26371 w 77970"/>
                  <a:gd name="connsiteY10" fmla="*/ 36438 h 66401"/>
                  <a:gd name="connsiteX11" fmla="*/ 13472 w 77970"/>
                  <a:gd name="connsiteY11" fmla="*/ 7677 h 66401"/>
                  <a:gd name="connsiteX12" fmla="*/ 8357 w 77970"/>
                  <a:gd name="connsiteY12" fmla="*/ 12031 h 66401"/>
                  <a:gd name="connsiteX13" fmla="*/ 11199 w 77970"/>
                  <a:gd name="connsiteY13" fmla="*/ 16615 h 66401"/>
                  <a:gd name="connsiteX14" fmla="*/ 11142 w 77970"/>
                  <a:gd name="connsiteY14" fmla="*/ 16615 h 66401"/>
                  <a:gd name="connsiteX15" fmla="*/ 26996 w 77970"/>
                  <a:gd name="connsiteY15" fmla="*/ 26870 h 66401"/>
                  <a:gd name="connsiteX16" fmla="*/ 43817 w 77970"/>
                  <a:gd name="connsiteY16" fmla="*/ 15469 h 66401"/>
                  <a:gd name="connsiteX17" fmla="*/ 46943 w 77970"/>
                  <a:gd name="connsiteY17" fmla="*/ 10484 h 66401"/>
                  <a:gd name="connsiteX18" fmla="*/ 42681 w 77970"/>
                  <a:gd name="connsiteY18" fmla="*/ 7677 h 66401"/>
                  <a:gd name="connsiteX19" fmla="*/ 13472 w 77970"/>
                  <a:gd name="connsiteY19" fmla="*/ 7677 h 66401"/>
                  <a:gd name="connsiteX20" fmla="*/ 13472 w 77970"/>
                  <a:gd name="connsiteY20" fmla="*/ 7677 h 66401"/>
                  <a:gd name="connsiteX21" fmla="*/ 345 w 77970"/>
                  <a:gd name="connsiteY21" fmla="*/ 55287 h 66401"/>
                  <a:gd name="connsiteX22" fmla="*/ 7959 w 77970"/>
                  <a:gd name="connsiteY22" fmla="*/ 39761 h 66401"/>
                  <a:gd name="connsiteX23" fmla="*/ 9153 w 77970"/>
                  <a:gd name="connsiteY23" fmla="*/ 38901 h 66401"/>
                  <a:gd name="connsiteX24" fmla="*/ 20177 w 77970"/>
                  <a:gd name="connsiteY24" fmla="*/ 31396 h 66401"/>
                  <a:gd name="connsiteX25" fmla="*/ 6425 w 77970"/>
                  <a:gd name="connsiteY25" fmla="*/ 22516 h 66401"/>
                  <a:gd name="connsiteX26" fmla="*/ 1311 w 77970"/>
                  <a:gd name="connsiteY26" fmla="*/ 8995 h 66401"/>
                  <a:gd name="connsiteX27" fmla="*/ 15404 w 77970"/>
                  <a:gd name="connsiteY27" fmla="*/ 0 h 66401"/>
                  <a:gd name="connsiteX28" fmla="*/ 39555 w 77970"/>
                  <a:gd name="connsiteY28" fmla="*/ 0 h 66401"/>
                  <a:gd name="connsiteX29" fmla="*/ 54160 w 77970"/>
                  <a:gd name="connsiteY29" fmla="*/ 8307 h 66401"/>
                  <a:gd name="connsiteX30" fmla="*/ 47511 w 77970"/>
                  <a:gd name="connsiteY30" fmla="*/ 22058 h 66401"/>
                  <a:gd name="connsiteX31" fmla="*/ 33929 w 77970"/>
                  <a:gd name="connsiteY31" fmla="*/ 31282 h 66401"/>
                  <a:gd name="connsiteX32" fmla="*/ 58535 w 77970"/>
                  <a:gd name="connsiteY32" fmla="*/ 47209 h 66401"/>
                  <a:gd name="connsiteX33" fmla="*/ 58990 w 77970"/>
                  <a:gd name="connsiteY33" fmla="*/ 41250 h 66401"/>
                  <a:gd name="connsiteX34" fmla="*/ 58990 w 77970"/>
                  <a:gd name="connsiteY34" fmla="*/ 33860 h 66401"/>
                  <a:gd name="connsiteX35" fmla="*/ 66548 w 77970"/>
                  <a:gd name="connsiteY35" fmla="*/ 33860 h 66401"/>
                  <a:gd name="connsiteX36" fmla="*/ 66548 w 77970"/>
                  <a:gd name="connsiteY36" fmla="*/ 41079 h 66401"/>
                  <a:gd name="connsiteX37" fmla="*/ 66548 w 77970"/>
                  <a:gd name="connsiteY37" fmla="*/ 41537 h 66401"/>
                  <a:gd name="connsiteX38" fmla="*/ 65241 w 77970"/>
                  <a:gd name="connsiteY38" fmla="*/ 50360 h 66401"/>
                  <a:gd name="connsiteX39" fmla="*/ 64957 w 77970"/>
                  <a:gd name="connsiteY39" fmla="*/ 51334 h 66401"/>
                  <a:gd name="connsiteX40" fmla="*/ 77970 w 77970"/>
                  <a:gd name="connsiteY40" fmla="*/ 59756 h 66401"/>
                  <a:gd name="connsiteX41" fmla="*/ 73935 w 77970"/>
                  <a:gd name="connsiteY41" fmla="*/ 66173 h 66401"/>
                  <a:gd name="connsiteX42" fmla="*/ 61377 w 77970"/>
                  <a:gd name="connsiteY42" fmla="*/ 58094 h 66401"/>
                  <a:gd name="connsiteX43" fmla="*/ 60581 w 77970"/>
                  <a:gd name="connsiteY43" fmla="*/ 59068 h 66401"/>
                  <a:gd name="connsiteX44" fmla="*/ 46147 w 77970"/>
                  <a:gd name="connsiteY44" fmla="*/ 66402 h 66401"/>
                  <a:gd name="connsiteX45" fmla="*/ 14608 w 77970"/>
                  <a:gd name="connsiteY45" fmla="*/ 66402 h 66401"/>
                  <a:gd name="connsiteX46" fmla="*/ 345 w 77970"/>
                  <a:gd name="connsiteY46" fmla="*/ 55287 h 6640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</a:cxnLst>
                <a:rect l="l" t="t" r="r" b="b"/>
                <a:pathLst>
                  <a:path w="77970" h="66401">
                    <a:moveTo>
                      <a:pt x="26371" y="36438"/>
                    </a:moveTo>
                    <a:lnTo>
                      <a:pt x="11028" y="46808"/>
                    </a:lnTo>
                    <a:lnTo>
                      <a:pt x="11028" y="46808"/>
                    </a:lnTo>
                    <a:cubicBezTo>
                      <a:pt x="8300" y="48584"/>
                      <a:pt x="7107" y="51047"/>
                      <a:pt x="7732" y="53626"/>
                    </a:cubicBezTo>
                    <a:cubicBezTo>
                      <a:pt x="8244" y="56032"/>
                      <a:pt x="10403" y="58782"/>
                      <a:pt x="14608" y="58782"/>
                    </a:cubicBezTo>
                    <a:lnTo>
                      <a:pt x="46147" y="58782"/>
                    </a:lnTo>
                    <a:cubicBezTo>
                      <a:pt x="49329" y="58782"/>
                      <a:pt x="51375" y="58266"/>
                      <a:pt x="53989" y="55230"/>
                    </a:cubicBezTo>
                    <a:lnTo>
                      <a:pt x="55012" y="54027"/>
                    </a:lnTo>
                    <a:lnTo>
                      <a:pt x="27110" y="35980"/>
                    </a:lnTo>
                    <a:lnTo>
                      <a:pt x="26371" y="36438"/>
                    </a:lnTo>
                    <a:lnTo>
                      <a:pt x="26371" y="36438"/>
                    </a:lnTo>
                    <a:close/>
                    <a:moveTo>
                      <a:pt x="13472" y="7677"/>
                    </a:moveTo>
                    <a:cubicBezTo>
                      <a:pt x="9948" y="7677"/>
                      <a:pt x="8357" y="9969"/>
                      <a:pt x="8357" y="12031"/>
                    </a:cubicBezTo>
                    <a:cubicBezTo>
                      <a:pt x="8357" y="13865"/>
                      <a:pt x="9380" y="15526"/>
                      <a:pt x="11199" y="16615"/>
                    </a:cubicBezTo>
                    <a:lnTo>
                      <a:pt x="11142" y="16615"/>
                    </a:lnTo>
                    <a:lnTo>
                      <a:pt x="26996" y="26870"/>
                    </a:lnTo>
                    <a:lnTo>
                      <a:pt x="43817" y="15469"/>
                    </a:lnTo>
                    <a:cubicBezTo>
                      <a:pt x="46431" y="13693"/>
                      <a:pt x="47284" y="12318"/>
                      <a:pt x="46943" y="10484"/>
                    </a:cubicBezTo>
                    <a:cubicBezTo>
                      <a:pt x="46659" y="9167"/>
                      <a:pt x="45408" y="7677"/>
                      <a:pt x="42681" y="7677"/>
                    </a:cubicBezTo>
                    <a:lnTo>
                      <a:pt x="13472" y="7677"/>
                    </a:lnTo>
                    <a:lnTo>
                      <a:pt x="13472" y="7677"/>
                    </a:lnTo>
                    <a:close/>
                    <a:moveTo>
                      <a:pt x="345" y="55287"/>
                    </a:moveTo>
                    <a:cubicBezTo>
                      <a:pt x="-1474" y="47381"/>
                      <a:pt x="4322" y="42167"/>
                      <a:pt x="7959" y="39761"/>
                    </a:cubicBezTo>
                    <a:cubicBezTo>
                      <a:pt x="8016" y="39761"/>
                      <a:pt x="9153" y="38901"/>
                      <a:pt x="9153" y="38901"/>
                    </a:cubicBezTo>
                    <a:lnTo>
                      <a:pt x="20177" y="31396"/>
                    </a:lnTo>
                    <a:lnTo>
                      <a:pt x="6425" y="22516"/>
                    </a:lnTo>
                    <a:cubicBezTo>
                      <a:pt x="-1360" y="17474"/>
                      <a:pt x="1027" y="9854"/>
                      <a:pt x="1311" y="8995"/>
                    </a:cubicBezTo>
                    <a:cubicBezTo>
                      <a:pt x="3243" y="3438"/>
                      <a:pt x="8641" y="0"/>
                      <a:pt x="15404" y="0"/>
                    </a:cubicBezTo>
                    <a:lnTo>
                      <a:pt x="39555" y="0"/>
                    </a:lnTo>
                    <a:cubicBezTo>
                      <a:pt x="47511" y="0"/>
                      <a:pt x="52739" y="2979"/>
                      <a:pt x="54160" y="8307"/>
                    </a:cubicBezTo>
                    <a:cubicBezTo>
                      <a:pt x="55523" y="13177"/>
                      <a:pt x="53023" y="18334"/>
                      <a:pt x="47511" y="22058"/>
                    </a:cubicBezTo>
                    <a:lnTo>
                      <a:pt x="33929" y="31282"/>
                    </a:lnTo>
                    <a:lnTo>
                      <a:pt x="58535" y="47209"/>
                    </a:lnTo>
                    <a:lnTo>
                      <a:pt x="58990" y="41250"/>
                    </a:lnTo>
                    <a:cubicBezTo>
                      <a:pt x="58990" y="41250"/>
                      <a:pt x="58990" y="35808"/>
                      <a:pt x="58990" y="33860"/>
                    </a:cubicBezTo>
                    <a:cubicBezTo>
                      <a:pt x="60695" y="33860"/>
                      <a:pt x="64786" y="33860"/>
                      <a:pt x="66548" y="33860"/>
                    </a:cubicBezTo>
                    <a:cubicBezTo>
                      <a:pt x="66548" y="35808"/>
                      <a:pt x="66548" y="41079"/>
                      <a:pt x="66548" y="41079"/>
                    </a:cubicBezTo>
                    <a:cubicBezTo>
                      <a:pt x="66548" y="41136"/>
                      <a:pt x="66548" y="41308"/>
                      <a:pt x="66548" y="41537"/>
                    </a:cubicBezTo>
                    <a:cubicBezTo>
                      <a:pt x="66548" y="42855"/>
                      <a:pt x="66434" y="46407"/>
                      <a:pt x="65241" y="50360"/>
                    </a:cubicBezTo>
                    <a:lnTo>
                      <a:pt x="64957" y="51334"/>
                    </a:lnTo>
                    <a:cubicBezTo>
                      <a:pt x="64957" y="51334"/>
                      <a:pt x="76095" y="58553"/>
                      <a:pt x="77970" y="59756"/>
                    </a:cubicBezTo>
                    <a:cubicBezTo>
                      <a:pt x="77061" y="61245"/>
                      <a:pt x="74845" y="64683"/>
                      <a:pt x="73935" y="66173"/>
                    </a:cubicBezTo>
                    <a:cubicBezTo>
                      <a:pt x="72003" y="64969"/>
                      <a:pt x="61377" y="58094"/>
                      <a:pt x="61377" y="58094"/>
                    </a:cubicBezTo>
                    <a:lnTo>
                      <a:pt x="60581" y="59068"/>
                    </a:lnTo>
                    <a:cubicBezTo>
                      <a:pt x="57001" y="63594"/>
                      <a:pt x="53307" y="66402"/>
                      <a:pt x="46147" y="66402"/>
                    </a:cubicBezTo>
                    <a:lnTo>
                      <a:pt x="14608" y="66402"/>
                    </a:lnTo>
                    <a:cubicBezTo>
                      <a:pt x="7618" y="66344"/>
                      <a:pt x="1879" y="61876"/>
                      <a:pt x="345" y="55287"/>
                    </a:cubicBezTo>
                  </a:path>
                </a:pathLst>
              </a:custGeom>
              <a:solidFill>
                <a:srgbClr val="FFFFFF"/>
              </a:solidFill>
              <a:ln w="566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59" name="자유형: 도형 58">
                <a:extLst>
                  <a:ext uri="{FF2B5EF4-FFF2-40B4-BE49-F238E27FC236}">
                    <a16:creationId xmlns:a16="http://schemas.microsoft.com/office/drawing/2014/main" id="{C67BB9CF-8C58-4526-A80E-3A24DEA00297}"/>
                  </a:ext>
                </a:extLst>
              </p:cNvPr>
              <p:cNvSpPr/>
              <p:nvPr/>
            </p:nvSpPr>
            <p:spPr>
              <a:xfrm>
                <a:off x="1114242" y="1656159"/>
                <a:ext cx="68987" cy="66344"/>
              </a:xfrm>
              <a:custGeom>
                <a:avLst/>
                <a:gdLst>
                  <a:gd name="connsiteX0" fmla="*/ 32903 w 68987"/>
                  <a:gd name="connsiteY0" fmla="*/ 66344 h 66344"/>
                  <a:gd name="connsiteX1" fmla="*/ 0 w 68987"/>
                  <a:gd name="connsiteY1" fmla="*/ 33172 h 66344"/>
                  <a:gd name="connsiteX2" fmla="*/ 32903 w 68987"/>
                  <a:gd name="connsiteY2" fmla="*/ 0 h 66344"/>
                  <a:gd name="connsiteX3" fmla="*/ 68988 w 68987"/>
                  <a:gd name="connsiteY3" fmla="*/ 0 h 66344"/>
                  <a:gd name="connsiteX4" fmla="*/ 68988 w 68987"/>
                  <a:gd name="connsiteY4" fmla="*/ 15985 h 66344"/>
                  <a:gd name="connsiteX5" fmla="*/ 34494 w 68987"/>
                  <a:gd name="connsiteY5" fmla="*/ 15985 h 66344"/>
                  <a:gd name="connsiteX6" fmla="*/ 17446 w 68987"/>
                  <a:gd name="connsiteY6" fmla="*/ 33172 h 66344"/>
                  <a:gd name="connsiteX7" fmla="*/ 34494 w 68987"/>
                  <a:gd name="connsiteY7" fmla="*/ 50360 h 66344"/>
                  <a:gd name="connsiteX8" fmla="*/ 68988 w 68987"/>
                  <a:gd name="connsiteY8" fmla="*/ 50360 h 66344"/>
                  <a:gd name="connsiteX9" fmla="*/ 68988 w 68987"/>
                  <a:gd name="connsiteY9" fmla="*/ 66287 h 66344"/>
                  <a:gd name="connsiteX10" fmla="*/ 32903 w 68987"/>
                  <a:gd name="connsiteY10" fmla="*/ 66344 h 6634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68987" h="66344">
                    <a:moveTo>
                      <a:pt x="32903" y="66344"/>
                    </a:moveTo>
                    <a:cubicBezTo>
                      <a:pt x="14718" y="66344"/>
                      <a:pt x="0" y="51506"/>
                      <a:pt x="0" y="33172"/>
                    </a:cubicBezTo>
                    <a:cubicBezTo>
                      <a:pt x="0" y="14896"/>
                      <a:pt x="14718" y="0"/>
                      <a:pt x="32903" y="0"/>
                    </a:cubicBezTo>
                    <a:cubicBezTo>
                      <a:pt x="32903" y="0"/>
                      <a:pt x="66487" y="0"/>
                      <a:pt x="68988" y="0"/>
                    </a:cubicBezTo>
                    <a:cubicBezTo>
                      <a:pt x="68988" y="2177"/>
                      <a:pt x="68988" y="13807"/>
                      <a:pt x="68988" y="15985"/>
                    </a:cubicBezTo>
                    <a:cubicBezTo>
                      <a:pt x="66487" y="15985"/>
                      <a:pt x="34494" y="15985"/>
                      <a:pt x="34494" y="15985"/>
                    </a:cubicBezTo>
                    <a:cubicBezTo>
                      <a:pt x="25117" y="15985"/>
                      <a:pt x="17446" y="23719"/>
                      <a:pt x="17446" y="33172"/>
                    </a:cubicBezTo>
                    <a:cubicBezTo>
                      <a:pt x="17446" y="42683"/>
                      <a:pt x="25117" y="50360"/>
                      <a:pt x="34494" y="50360"/>
                    </a:cubicBezTo>
                    <a:cubicBezTo>
                      <a:pt x="34494" y="50360"/>
                      <a:pt x="66487" y="50360"/>
                      <a:pt x="68988" y="50360"/>
                    </a:cubicBezTo>
                    <a:cubicBezTo>
                      <a:pt x="68988" y="52537"/>
                      <a:pt x="68988" y="64167"/>
                      <a:pt x="68988" y="66287"/>
                    </a:cubicBezTo>
                    <a:cubicBezTo>
                      <a:pt x="66487" y="66344"/>
                      <a:pt x="32903" y="66344"/>
                      <a:pt x="32903" y="66344"/>
                    </a:cubicBezTo>
                  </a:path>
                </a:pathLst>
              </a:custGeom>
              <a:solidFill>
                <a:srgbClr val="FFFFFF"/>
              </a:solidFill>
              <a:ln w="5669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9239445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52" r:id="rId2"/>
    <p:sldLayoutId id="2147483653" r:id="rId3"/>
    <p:sldLayoutId id="2147483650" r:id="rId4"/>
  </p:sldLayoutIdLst>
  <p:hf hdr="0" ftr="0" dt="0"/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3600" kern="1200">
          <a:ln w="3175">
            <a:solidFill>
              <a:schemeClr val="bg1">
                <a:alpha val="10000"/>
              </a:schemeClr>
            </a:solidFill>
          </a:ln>
          <a:solidFill>
            <a:schemeClr val="bg1"/>
          </a:solidFill>
          <a:effectLst/>
          <a:latin typeface="G마켓 산스 TTF Bold" panose="02000000000000000000" pitchFamily="2" charset="-127"/>
          <a:ea typeface="G마켓 산스 TTF Bold" panose="02000000000000000000" pitchFamily="2" charset="-127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sv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8.sv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제목 6"/>
          <p:cNvSpPr>
            <a:spLocks noGrp="1"/>
          </p:cNvSpPr>
          <p:nvPr>
            <p:ph type="title"/>
          </p:nvPr>
        </p:nvSpPr>
        <p:spPr>
          <a:xfrm>
            <a:off x="5724976" y="1918862"/>
            <a:ext cx="6019597" cy="2532425"/>
          </a:xfrm>
        </p:spPr>
        <p:txBody>
          <a:bodyPr wrap="none">
            <a:spAutoFit/>
          </a:bodyPr>
          <a:lstStyle/>
          <a:p>
            <a:pPr algn="r"/>
            <a:r>
              <a:rPr lang="en-US" altLang="ko-KR" sz="6000" spc="-150" dirty="0">
                <a:ln w="3175"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>
                    <a:lumMod val="65000"/>
                  </a:schemeClr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</a:rPr>
              <a:t>2025</a:t>
            </a:r>
            <a:r>
              <a:rPr lang="en-US" altLang="ko-KR" sz="5400" spc="-150" dirty="0">
                <a:ln w="3175">
                  <a:solidFill>
                    <a:schemeClr val="bg1">
                      <a:alpha val="0"/>
                    </a:schemeClr>
                  </a:solidFill>
                </a:ln>
                <a:gradFill>
                  <a:gsLst>
                    <a:gs pos="0">
                      <a:schemeClr val="accent2"/>
                    </a:gs>
                    <a:gs pos="100000">
                      <a:srgbClr val="0070C0"/>
                    </a:gs>
                  </a:gsLst>
                  <a:lin ang="3000000" scaled="0"/>
                </a:gradFill>
                <a:latin typeface="KoPub돋움체 Bold" panose="00000800000000000000" pitchFamily="2" charset="-127"/>
                <a:ea typeface="KoPub돋움체 Bold" panose="00000800000000000000" pitchFamily="2" charset="-127"/>
              </a:rPr>
              <a:t/>
            </a:r>
            <a:br>
              <a:rPr lang="en-US" altLang="ko-KR" sz="5400" spc="-150" dirty="0">
                <a:ln w="3175">
                  <a:solidFill>
                    <a:schemeClr val="bg1">
                      <a:alpha val="0"/>
                    </a:schemeClr>
                  </a:solidFill>
                </a:ln>
                <a:gradFill>
                  <a:gsLst>
                    <a:gs pos="0">
                      <a:schemeClr val="accent2"/>
                    </a:gs>
                    <a:gs pos="100000">
                      <a:srgbClr val="0070C0"/>
                    </a:gs>
                  </a:gsLst>
                  <a:lin ang="3000000" scaled="0"/>
                </a:gradFill>
                <a:latin typeface="KoPub돋움체 Bold" panose="00000800000000000000" pitchFamily="2" charset="-127"/>
                <a:ea typeface="KoPub돋움체 Bold" panose="00000800000000000000" pitchFamily="2" charset="-127"/>
              </a:rPr>
            </a:br>
            <a:r>
              <a:rPr lang="ko-KR" altLang="en-US" sz="4400" spc="-150" dirty="0">
                <a:ln w="3175">
                  <a:solidFill>
                    <a:schemeClr val="bg1">
                      <a:alpha val="0"/>
                    </a:schemeClr>
                  </a:solidFill>
                </a:ln>
                <a:gradFill>
                  <a:gsLst>
                    <a:gs pos="0">
                      <a:schemeClr val="accent2"/>
                    </a:gs>
                    <a:gs pos="100000">
                      <a:srgbClr val="0070C0"/>
                    </a:gs>
                  </a:gsLst>
                  <a:lin ang="3000000" scaled="0"/>
                </a:gradFill>
                <a:latin typeface="KoPub돋움체 Bold" panose="00000800000000000000" pitchFamily="2" charset="-127"/>
                <a:ea typeface="KoPub돋움체 Bold" panose="00000800000000000000" pitchFamily="2" charset="-127"/>
              </a:rPr>
              <a:t>전략기획본부</a:t>
            </a:r>
            <a:r>
              <a:rPr lang="en-US" altLang="ko-KR" sz="4400" spc="-150" dirty="0">
                <a:ln w="3175">
                  <a:solidFill>
                    <a:schemeClr val="bg1">
                      <a:alpha val="0"/>
                    </a:schemeClr>
                  </a:solidFill>
                </a:ln>
                <a:gradFill>
                  <a:gsLst>
                    <a:gs pos="0">
                      <a:schemeClr val="accent2"/>
                    </a:gs>
                    <a:gs pos="100000">
                      <a:srgbClr val="0070C0"/>
                    </a:gs>
                  </a:gsLst>
                  <a:lin ang="3000000" scaled="0"/>
                </a:gradFill>
                <a:latin typeface="KoPub돋움체 Bold" panose="00000800000000000000" pitchFamily="2" charset="-127"/>
                <a:ea typeface="KoPub돋움체 Bold" panose="00000800000000000000" pitchFamily="2" charset="-127"/>
              </a:rPr>
              <a:t>·</a:t>
            </a:r>
            <a:r>
              <a:rPr lang="ko-KR" altLang="en-US" sz="4400" spc="-150" dirty="0">
                <a:ln w="3175">
                  <a:solidFill>
                    <a:schemeClr val="bg1">
                      <a:alpha val="0"/>
                    </a:schemeClr>
                  </a:solidFill>
                </a:ln>
                <a:gradFill>
                  <a:gsLst>
                    <a:gs pos="0">
                      <a:schemeClr val="accent2"/>
                    </a:gs>
                    <a:gs pos="100000">
                      <a:srgbClr val="0070C0"/>
                    </a:gs>
                  </a:gsLst>
                  <a:lin ang="3000000" scaled="0"/>
                </a:gradFill>
                <a:latin typeface="KoPub돋움체 Bold" panose="00000800000000000000" pitchFamily="2" charset="-127"/>
                <a:ea typeface="KoPub돋움체 Bold" panose="00000800000000000000" pitchFamily="2" charset="-127"/>
              </a:rPr>
              <a:t>경영관리본부</a:t>
            </a:r>
            <a:r>
              <a:rPr lang="en-US" altLang="ko-KR" sz="5400" spc="-150" dirty="0">
                <a:ln w="3175">
                  <a:solidFill>
                    <a:schemeClr val="bg1">
                      <a:alpha val="0"/>
                    </a:schemeClr>
                  </a:solidFill>
                </a:ln>
                <a:gradFill>
                  <a:gsLst>
                    <a:gs pos="0">
                      <a:schemeClr val="accent2"/>
                    </a:gs>
                    <a:gs pos="100000">
                      <a:srgbClr val="0070C0"/>
                    </a:gs>
                  </a:gsLst>
                  <a:lin ang="3000000" scaled="0"/>
                </a:gradFill>
                <a:latin typeface="KoPub돋움체 Bold" panose="00000800000000000000" pitchFamily="2" charset="-127"/>
                <a:ea typeface="KoPub돋움체 Bold" panose="00000800000000000000" pitchFamily="2" charset="-127"/>
              </a:rPr>
              <a:t/>
            </a:r>
            <a:br>
              <a:rPr lang="en-US" altLang="ko-KR" sz="5400" spc="-150" dirty="0">
                <a:ln w="3175">
                  <a:solidFill>
                    <a:schemeClr val="bg1">
                      <a:alpha val="0"/>
                    </a:schemeClr>
                  </a:solidFill>
                </a:ln>
                <a:gradFill>
                  <a:gsLst>
                    <a:gs pos="0">
                      <a:schemeClr val="accent2"/>
                    </a:gs>
                    <a:gs pos="100000">
                      <a:srgbClr val="0070C0"/>
                    </a:gs>
                  </a:gsLst>
                  <a:lin ang="3000000" scaled="0"/>
                </a:gradFill>
                <a:latin typeface="KoPub돋움체 Bold" panose="00000800000000000000" pitchFamily="2" charset="-127"/>
                <a:ea typeface="KoPub돋움체 Bold" panose="00000800000000000000" pitchFamily="2" charset="-127"/>
              </a:rPr>
            </a:br>
            <a:r>
              <a:rPr lang="ko-KR" altLang="en-US" sz="7200" spc="-150" dirty="0">
                <a:ln w="3175">
                  <a:solidFill>
                    <a:schemeClr val="bg1">
                      <a:alpha val="0"/>
                    </a:schemeClr>
                  </a:solidFill>
                </a:ln>
                <a:gradFill>
                  <a:gsLst>
                    <a:gs pos="0">
                      <a:schemeClr val="accent5">
                        <a:lumMod val="75000"/>
                      </a:schemeClr>
                    </a:gs>
                    <a:gs pos="100000">
                      <a:schemeClr val="accent5">
                        <a:lumMod val="50000"/>
                      </a:schemeClr>
                    </a:gs>
                  </a:gsLst>
                  <a:lin ang="3000000" scaled="0"/>
                </a:gradFill>
                <a:latin typeface="KoPub돋움체 Bold" panose="00000800000000000000" pitchFamily="2" charset="-127"/>
                <a:ea typeface="KoPub돋움체 Bold" panose="00000800000000000000" pitchFamily="2" charset="-127"/>
              </a:rPr>
              <a:t>업무보고</a:t>
            </a:r>
            <a:endParaRPr lang="ko-KR" altLang="en-US" sz="7200" dirty="0">
              <a:ln w="3175">
                <a:solidFill>
                  <a:schemeClr val="bg1">
                    <a:alpha val="0"/>
                  </a:schemeClr>
                </a:solidFill>
              </a:ln>
              <a:gradFill>
                <a:gsLst>
                  <a:gs pos="0">
                    <a:schemeClr val="accent5">
                      <a:lumMod val="75000"/>
                    </a:schemeClr>
                  </a:gs>
                  <a:gs pos="100000">
                    <a:schemeClr val="accent5">
                      <a:lumMod val="50000"/>
                    </a:schemeClr>
                  </a:gs>
                </a:gsLst>
                <a:lin ang="3000000" scaled="0"/>
              </a:gradFill>
              <a:latin typeface="KoPub돋움체 Bold" panose="00000800000000000000" pitchFamily="2" charset="-127"/>
              <a:ea typeface="KoPub돋움체 Bold" panose="00000800000000000000" pitchFamily="2" charset="-127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9727677" y="4899492"/>
            <a:ext cx="1837041" cy="430887"/>
          </a:xfrm>
          <a:prstGeom prst="rect">
            <a:avLst/>
          </a:prstGeom>
          <a:noFill/>
        </p:spPr>
        <p:txBody>
          <a:bodyPr wrap="none" lIns="0" tIns="0" rIns="0" bIns="0" rtlCol="0" anchor="ctr" anchorCtr="0">
            <a:spAutoFit/>
          </a:bodyPr>
          <a:lstStyle/>
          <a:p>
            <a:pPr algn="ctr"/>
            <a:r>
              <a:rPr lang="en-US" altLang="ko-KR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</a:rPr>
              <a:t>2025. 1. 16</a:t>
            </a:r>
            <a:endParaRPr lang="ko-KR" altLang="en-US" sz="2800" dirty="0">
              <a:solidFill>
                <a:schemeClr val="tx1">
                  <a:lumMod val="75000"/>
                  <a:lumOff val="25000"/>
                </a:schemeClr>
              </a:solidFill>
              <a:latin typeface="KoPub돋움체 Bold" panose="00000800000000000000" pitchFamily="2" charset="-127"/>
              <a:ea typeface="KoPub돋움체 Bold" panose="00000800000000000000" pitchFamily="2" charset="-127"/>
            </a:endParaRPr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63125" y="267454"/>
            <a:ext cx="2000250" cy="295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331064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사각형: 둥근 위쪽 모서리 137">
            <a:extLst>
              <a:ext uri="{FF2B5EF4-FFF2-40B4-BE49-F238E27FC236}">
                <a16:creationId xmlns:a16="http://schemas.microsoft.com/office/drawing/2014/main" id="{FFC091AF-38AC-455A-A1D7-8039A25D4152}"/>
              </a:ext>
            </a:extLst>
          </p:cNvPr>
          <p:cNvSpPr/>
          <p:nvPr/>
        </p:nvSpPr>
        <p:spPr>
          <a:xfrm>
            <a:off x="132422" y="4970039"/>
            <a:ext cx="11791624" cy="948666"/>
          </a:xfrm>
          <a:prstGeom prst="round2SameRect">
            <a:avLst>
              <a:gd name="adj1" fmla="val 0"/>
              <a:gd name="adj2" fmla="val 0"/>
            </a:avLst>
          </a:prstGeom>
          <a:solidFill>
            <a:srgbClr val="FEFBF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KoPub돋움체 Bold" panose="00000800000000000000" pitchFamily="2" charset="-127"/>
              <a:ea typeface="KoPub돋움체 Bold" panose="00000800000000000000" pitchFamily="2" charset="-127"/>
            </a:endParaRPr>
          </a:p>
        </p:txBody>
      </p:sp>
      <p:sp>
        <p:nvSpPr>
          <p:cNvPr id="117" name="사각형: 둥근 위쪽 모서리 116">
            <a:extLst>
              <a:ext uri="{FF2B5EF4-FFF2-40B4-BE49-F238E27FC236}">
                <a16:creationId xmlns:a16="http://schemas.microsoft.com/office/drawing/2014/main" id="{07890DBF-A620-48F4-9DF3-34A1547C46AC}"/>
              </a:ext>
            </a:extLst>
          </p:cNvPr>
          <p:cNvSpPr/>
          <p:nvPr/>
        </p:nvSpPr>
        <p:spPr>
          <a:xfrm>
            <a:off x="151412" y="3830991"/>
            <a:ext cx="11791624" cy="948666"/>
          </a:xfrm>
          <a:prstGeom prst="round2SameRect">
            <a:avLst>
              <a:gd name="adj1" fmla="val 0"/>
              <a:gd name="adj2" fmla="val 0"/>
            </a:avLst>
          </a:prstGeom>
          <a:solidFill>
            <a:srgbClr val="FEF8F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KoPub돋움체 Bold" panose="00000800000000000000" pitchFamily="2" charset="-127"/>
              <a:ea typeface="KoPub돋움체 Bold" panose="00000800000000000000" pitchFamily="2" charset="-127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36659" y="237154"/>
            <a:ext cx="519373" cy="553998"/>
          </a:xfrm>
          <a:prstGeom prst="rect">
            <a:avLst/>
          </a:prstGeom>
          <a:noFill/>
          <a:ln w="3175">
            <a:noFill/>
          </a:ln>
        </p:spPr>
        <p:txBody>
          <a:bodyPr wrap="none" lIns="0" tIns="0" rIns="0" bIns="0" rtlCol="0" anchor="ctr" anchorCtr="0">
            <a:spAutoFit/>
          </a:bodyPr>
          <a:lstStyle/>
          <a:p>
            <a:pPr algn="ctr"/>
            <a:r>
              <a:rPr lang="en-US" altLang="ko-KR" sz="3600" dirty="0">
                <a:ln w="3175">
                  <a:solidFill>
                    <a:schemeClr val="bg1">
                      <a:alpha val="10000"/>
                    </a:schemeClr>
                  </a:solidFill>
                </a:ln>
                <a:solidFill>
                  <a:schemeClr val="bg1">
                    <a:alpha val="50000"/>
                  </a:schemeClr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</a:rPr>
              <a:t>0</a:t>
            </a:r>
            <a:r>
              <a:rPr lang="en-US" altLang="ko-KR" sz="3600" dirty="0">
                <a:ln w="3175">
                  <a:solidFill>
                    <a:schemeClr val="bg1">
                      <a:alpha val="10000"/>
                    </a:schemeClr>
                  </a:solidFill>
                </a:ln>
                <a:solidFill>
                  <a:schemeClr val="bg1"/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</a:rPr>
              <a:t>2</a:t>
            </a:r>
            <a:endParaRPr lang="ko-KR" altLang="en-US" sz="3600" dirty="0">
              <a:ln w="3175">
                <a:solidFill>
                  <a:schemeClr val="bg1">
                    <a:alpha val="10000"/>
                  </a:schemeClr>
                </a:solidFill>
              </a:ln>
              <a:solidFill>
                <a:schemeClr val="bg1"/>
              </a:solidFill>
              <a:latin typeface="KoPub돋움체 Bold" panose="00000800000000000000" pitchFamily="2" charset="-127"/>
              <a:ea typeface="KoPub돋움체 Bold" panose="00000800000000000000" pitchFamily="2" charset="-127"/>
            </a:endParaRPr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xfrm>
            <a:off x="1395025" y="267454"/>
            <a:ext cx="7417095" cy="498598"/>
          </a:xfrm>
        </p:spPr>
        <p:txBody>
          <a:bodyPr>
            <a:spAutoFit/>
          </a:bodyPr>
          <a:lstStyle/>
          <a:p>
            <a:r>
              <a:rPr lang="en-US" altLang="ko-KR" dirty="0">
                <a:latin typeface="KoPub돋움체 Bold" panose="00000800000000000000" pitchFamily="2" charset="-127"/>
                <a:ea typeface="KoPub돋움체 Bold" panose="00000800000000000000" pitchFamily="2" charset="-127"/>
              </a:rPr>
              <a:t>2025 </a:t>
            </a:r>
            <a:r>
              <a:rPr lang="ko-KR" altLang="en-US" dirty="0">
                <a:latin typeface="KoPub돋움체 Bold" panose="00000800000000000000" pitchFamily="2" charset="-127"/>
                <a:ea typeface="KoPub돋움체 Bold" panose="00000800000000000000" pitchFamily="2" charset="-127"/>
              </a:rPr>
              <a:t>본부 종합</a:t>
            </a:r>
            <a:r>
              <a:rPr lang="en-US" altLang="ko-KR" sz="2400" spc="-150" dirty="0">
                <a:latin typeface="KoPub돋움체 Bold" panose="00000800000000000000" pitchFamily="2" charset="-127"/>
                <a:ea typeface="KoPub돋움체 Bold" panose="00000800000000000000" pitchFamily="2" charset="-127"/>
              </a:rPr>
              <a:t>(</a:t>
            </a:r>
            <a:r>
              <a:rPr lang="ko-KR" altLang="en-US" sz="2400" spc="-150" dirty="0">
                <a:latin typeface="KoPub돋움체 Bold" panose="00000800000000000000" pitchFamily="2" charset="-127"/>
                <a:ea typeface="KoPub돋움체 Bold" panose="00000800000000000000" pitchFamily="2" charset="-127"/>
              </a:rPr>
              <a:t>전략기획</a:t>
            </a:r>
            <a:r>
              <a:rPr lang="en-US" altLang="ko-KR" sz="2400" spc="-150" dirty="0">
                <a:latin typeface="KoPub돋움체 Bold" panose="00000800000000000000" pitchFamily="2" charset="-127"/>
                <a:ea typeface="KoPub돋움체 Bold" panose="00000800000000000000" pitchFamily="2" charset="-127"/>
              </a:rPr>
              <a:t>·</a:t>
            </a:r>
            <a:r>
              <a:rPr lang="ko-KR" altLang="en-US" sz="2400" spc="-150" dirty="0">
                <a:latin typeface="KoPub돋움체 Bold" panose="00000800000000000000" pitchFamily="2" charset="-127"/>
                <a:ea typeface="KoPub돋움체 Bold" panose="00000800000000000000" pitchFamily="2" charset="-127"/>
              </a:rPr>
              <a:t>경영관리</a:t>
            </a:r>
            <a:r>
              <a:rPr lang="en-US" altLang="ko-KR" sz="2400" spc="-150" dirty="0">
                <a:latin typeface="KoPub돋움체 Bold" panose="00000800000000000000" pitchFamily="2" charset="-127"/>
                <a:ea typeface="KoPub돋움체 Bold" panose="00000800000000000000" pitchFamily="2" charset="-127"/>
              </a:rPr>
              <a:t>)</a:t>
            </a:r>
            <a:r>
              <a:rPr lang="ko-KR" altLang="en-US" dirty="0">
                <a:latin typeface="KoPub돋움체 Bold" panose="00000800000000000000" pitchFamily="2" charset="-127"/>
                <a:ea typeface="KoPub돋움체 Bold" panose="00000800000000000000" pitchFamily="2" charset="-127"/>
              </a:rPr>
              <a:t> </a:t>
            </a:r>
            <a:r>
              <a:rPr lang="ko-KR" altLang="en-US" sz="3200" dirty="0">
                <a:ln w="3175">
                  <a:solidFill>
                    <a:srgbClr val="FFFF99">
                      <a:alpha val="10000"/>
                    </a:srgbClr>
                  </a:solidFill>
                </a:ln>
                <a:solidFill>
                  <a:srgbClr val="FFFF99">
                    <a:alpha val="90000"/>
                  </a:srgbClr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</a:rPr>
              <a:t>업무추진체계</a:t>
            </a:r>
            <a:endParaRPr lang="ko-KR" altLang="en-US" dirty="0">
              <a:ln w="3175">
                <a:solidFill>
                  <a:srgbClr val="FFFF99">
                    <a:alpha val="10000"/>
                  </a:srgbClr>
                </a:solidFill>
              </a:ln>
              <a:solidFill>
                <a:srgbClr val="FFFF99">
                  <a:alpha val="90000"/>
                </a:srgbClr>
              </a:solidFill>
              <a:latin typeface="KoPub돋움체 Bold" panose="00000800000000000000" pitchFamily="2" charset="-127"/>
              <a:ea typeface="KoPub돋움체 Bold" panose="00000800000000000000" pitchFamily="2" charset="-127"/>
            </a:endParaRPr>
          </a:p>
        </p:txBody>
      </p:sp>
      <p:grpSp>
        <p:nvGrpSpPr>
          <p:cNvPr id="216" name="그룹 215">
            <a:extLst>
              <a:ext uri="{FF2B5EF4-FFF2-40B4-BE49-F238E27FC236}">
                <a16:creationId xmlns:a16="http://schemas.microsoft.com/office/drawing/2014/main" id="{8D70F398-E4BA-48AC-AB0B-A78FA988890A}"/>
              </a:ext>
            </a:extLst>
          </p:cNvPr>
          <p:cNvGrpSpPr/>
          <p:nvPr/>
        </p:nvGrpSpPr>
        <p:grpSpPr>
          <a:xfrm>
            <a:off x="1564337" y="1001225"/>
            <a:ext cx="9051379" cy="434462"/>
            <a:chOff x="3138167" y="1297641"/>
            <a:chExt cx="9051379" cy="434462"/>
          </a:xfrm>
        </p:grpSpPr>
        <p:sp>
          <p:nvSpPr>
            <p:cNvPr id="217" name="TextBox 216">
              <a:extLst>
                <a:ext uri="{FF2B5EF4-FFF2-40B4-BE49-F238E27FC236}">
                  <a16:creationId xmlns:a16="http://schemas.microsoft.com/office/drawing/2014/main" id="{00A620D7-56E8-4239-818E-CA085DA830B4}"/>
                </a:ext>
              </a:extLst>
            </p:cNvPr>
            <p:cNvSpPr txBox="1"/>
            <p:nvPr/>
          </p:nvSpPr>
          <p:spPr>
            <a:xfrm>
              <a:off x="3627717" y="1362771"/>
              <a:ext cx="8066311" cy="369332"/>
            </a:xfrm>
            <a:prstGeom prst="rect">
              <a:avLst/>
            </a:prstGeom>
            <a:noFill/>
          </p:spPr>
          <p:txBody>
            <a:bodyPr wrap="none" lIns="0" tIns="0" rIns="0" bIns="0" rtlCol="0" anchor="ctr" anchorCtr="0">
              <a:spAutoFit/>
            </a:bodyPr>
            <a:lstStyle/>
            <a:p>
              <a:pPr lvl="0" algn="ctr" defTabSz="457200" fontAlgn="base" latinLnBrk="0">
                <a:defRPr/>
              </a:pPr>
              <a:r>
                <a:rPr lang="ko-KR" altLang="en-US" sz="2400" spc="-50" dirty="0">
                  <a:ln>
                    <a:solidFill>
                      <a:prstClr val="black">
                        <a:alpha val="0"/>
                      </a:prstClr>
                    </a:solidFill>
                  </a:ln>
                  <a:solidFill>
                    <a:srgbClr val="0070C0"/>
                  </a:solidFill>
                  <a:latin typeface="KoPub돋움체 Bold" panose="00000800000000000000" pitchFamily="2" charset="-127"/>
                  <a:ea typeface="KoPub돋움체 Bold" panose="00000800000000000000" pitchFamily="2" charset="-127"/>
                  <a:cs typeface="Arial" panose="020B0604020202020204" pitchFamily="34" charset="0"/>
                </a:rPr>
                <a:t>기관 위상 제고</a:t>
              </a:r>
              <a:r>
                <a:rPr lang="ko-KR" altLang="en-US" sz="2400" spc="-50" dirty="0">
                  <a:ln>
                    <a:solidFill>
                      <a:prstClr val="black">
                        <a:alpha val="0"/>
                      </a:prstClr>
                    </a:solidFill>
                  </a:ln>
                  <a:latin typeface="KoPub돋움체 Bold" panose="00000800000000000000" pitchFamily="2" charset="-127"/>
                  <a:ea typeface="KoPub돋움체 Bold" panose="00000800000000000000" pitchFamily="2" charset="-127"/>
                  <a:cs typeface="Arial" panose="020B0604020202020204" pitchFamily="34" charset="0"/>
                </a:rPr>
                <a:t>와 </a:t>
              </a:r>
              <a:r>
                <a:rPr lang="ko-KR" altLang="en-US" sz="2400" spc="-50" dirty="0">
                  <a:ln>
                    <a:solidFill>
                      <a:prstClr val="black">
                        <a:alpha val="0"/>
                      </a:prstClr>
                    </a:solidFill>
                  </a:ln>
                  <a:solidFill>
                    <a:srgbClr val="7030A0"/>
                  </a:solidFill>
                  <a:latin typeface="KoPub돋움체 Bold" panose="00000800000000000000" pitchFamily="2" charset="-127"/>
                  <a:ea typeface="KoPub돋움체 Bold" panose="00000800000000000000" pitchFamily="2" charset="-127"/>
                  <a:cs typeface="Arial" panose="020B0604020202020204" pitchFamily="34" charset="0"/>
                </a:rPr>
                <a:t>지속 성장동력 창출</a:t>
              </a:r>
              <a:r>
                <a:rPr lang="ko-KR" altLang="en-US" sz="2400" spc="-50" dirty="0">
                  <a:ln>
                    <a:solidFill>
                      <a:prstClr val="black">
                        <a:alpha val="0"/>
                      </a:prstClr>
                    </a:solidFill>
                  </a:ln>
                  <a:latin typeface="KoPub돋움체 Bold" panose="00000800000000000000" pitchFamily="2" charset="-127"/>
                  <a:ea typeface="KoPub돋움체 Bold" panose="00000800000000000000" pitchFamily="2" charset="-127"/>
                  <a:cs typeface="Arial" panose="020B0604020202020204" pitchFamily="34" charset="0"/>
                </a:rPr>
                <a:t>로</a:t>
              </a:r>
              <a:r>
                <a:rPr lang="ko-KR" altLang="en-US" sz="2400" spc="-50" dirty="0">
                  <a:ln>
                    <a:solidFill>
                      <a:prstClr val="black">
                        <a:alpha val="0"/>
                      </a:prstClr>
                    </a:solidFill>
                  </a:ln>
                  <a:solidFill>
                    <a:srgbClr val="006082"/>
                  </a:solidFill>
                  <a:latin typeface="KoPub돋움체 Bold" panose="00000800000000000000" pitchFamily="2" charset="-127"/>
                  <a:ea typeface="KoPub돋움체 Bold" panose="00000800000000000000" pitchFamily="2" charset="-127"/>
                  <a:cs typeface="Arial" panose="020B0604020202020204" pitchFamily="34" charset="0"/>
                </a:rPr>
                <a:t> </a:t>
              </a:r>
              <a:r>
                <a:rPr lang="ko-KR" altLang="en-US" sz="2400" spc="-50" dirty="0">
                  <a:ln>
                    <a:solidFill>
                      <a:prstClr val="black">
                        <a:alpha val="0"/>
                      </a:prstClr>
                    </a:solidFill>
                  </a:ln>
                  <a:solidFill>
                    <a:schemeClr val="accent4">
                      <a:lumMod val="75000"/>
                    </a:schemeClr>
                  </a:solidFill>
                  <a:latin typeface="KoPub돋움체 Bold" panose="00000800000000000000" pitchFamily="2" charset="-127"/>
                  <a:ea typeface="KoPub돋움체 Bold" panose="00000800000000000000" pitchFamily="2" charset="-127"/>
                  <a:cs typeface="Arial" panose="020B0604020202020204" pitchFamily="34" charset="0"/>
                </a:rPr>
                <a:t>자긍심</a:t>
              </a:r>
              <a:r>
                <a:rPr lang="ko-KR" altLang="en-US" sz="2400" spc="-50" dirty="0">
                  <a:ln>
                    <a:solidFill>
                      <a:prstClr val="black">
                        <a:alpha val="0"/>
                      </a:prstClr>
                    </a:solidFill>
                  </a:ln>
                  <a:solidFill>
                    <a:srgbClr val="006082"/>
                  </a:solidFill>
                  <a:latin typeface="KoPub돋움체 Bold" panose="00000800000000000000" pitchFamily="2" charset="-127"/>
                  <a:ea typeface="KoPub돋움체 Bold" panose="00000800000000000000" pitchFamily="2" charset="-127"/>
                  <a:cs typeface="Arial" panose="020B0604020202020204" pitchFamily="34" charset="0"/>
                </a:rPr>
                <a:t> </a:t>
              </a:r>
              <a:r>
                <a:rPr lang="ko-KR" altLang="en-US" sz="2400" spc="-50" dirty="0">
                  <a:ln>
                    <a:solidFill>
                      <a:prstClr val="black">
                        <a:alpha val="0"/>
                      </a:prstClr>
                    </a:solidFill>
                  </a:ln>
                  <a:latin typeface="KoPub돋움체 Bold" panose="00000800000000000000" pitchFamily="2" charset="-127"/>
                  <a:ea typeface="KoPub돋움체 Bold" panose="00000800000000000000" pitchFamily="2" charset="-127"/>
                  <a:cs typeface="Arial" panose="020B0604020202020204" pitchFamily="34" charset="0"/>
                </a:rPr>
                <a:t>넘치는</a:t>
              </a:r>
              <a:r>
                <a:rPr lang="ko-KR" altLang="en-US" sz="2400" spc="-50" dirty="0">
                  <a:ln>
                    <a:solidFill>
                      <a:prstClr val="black">
                        <a:alpha val="0"/>
                      </a:prstClr>
                    </a:solidFill>
                  </a:ln>
                  <a:solidFill>
                    <a:srgbClr val="006082"/>
                  </a:solidFill>
                  <a:latin typeface="KoPub돋움체 Bold" panose="00000800000000000000" pitchFamily="2" charset="-127"/>
                  <a:ea typeface="KoPub돋움체 Bold" panose="00000800000000000000" pitchFamily="2" charset="-127"/>
                  <a:cs typeface="Arial" panose="020B0604020202020204" pitchFamily="34" charset="0"/>
                </a:rPr>
                <a:t> 한전기술 </a:t>
              </a:r>
              <a:r>
                <a:rPr lang="ko-KR" altLang="en-US" sz="2400" spc="-50" dirty="0">
                  <a:ln>
                    <a:solidFill>
                      <a:prstClr val="black">
                        <a:alpha val="0"/>
                      </a:prstClr>
                    </a:solidFill>
                  </a:ln>
                  <a:latin typeface="KoPub돋움체 Bold" panose="00000800000000000000" pitchFamily="2" charset="-127"/>
                  <a:ea typeface="KoPub돋움체 Bold" panose="00000800000000000000" pitchFamily="2" charset="-127"/>
                  <a:cs typeface="Arial" panose="020B0604020202020204" pitchFamily="34" charset="0"/>
                </a:rPr>
                <a:t>선도</a:t>
              </a:r>
              <a:endParaRPr lang="ko-KR" altLang="en-US" sz="2400" spc="-50" dirty="0">
                <a:ln>
                  <a:solidFill>
                    <a:prstClr val="black">
                      <a:alpha val="0"/>
                    </a:prstClr>
                  </a:solidFill>
                </a:ln>
                <a:solidFill>
                  <a:schemeClr val="accent6">
                    <a:lumMod val="50000"/>
                  </a:schemeClr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  <a:cs typeface="Arial" panose="020B0604020202020204" pitchFamily="34" charset="0"/>
              </a:endParaRPr>
            </a:p>
          </p:txBody>
        </p:sp>
        <p:sp>
          <p:nvSpPr>
            <p:cNvPr id="218" name="자유형 26">
              <a:extLst>
                <a:ext uri="{FF2B5EF4-FFF2-40B4-BE49-F238E27FC236}">
                  <a16:creationId xmlns:a16="http://schemas.microsoft.com/office/drawing/2014/main" id="{97B329DF-7A65-498A-8B11-EF1D7A72FF4E}"/>
                </a:ext>
              </a:extLst>
            </p:cNvPr>
            <p:cNvSpPr/>
            <p:nvPr/>
          </p:nvSpPr>
          <p:spPr>
            <a:xfrm>
              <a:off x="3138167" y="1297642"/>
              <a:ext cx="224217" cy="175806"/>
            </a:xfrm>
            <a:custGeom>
              <a:avLst/>
              <a:gdLst/>
              <a:ahLst/>
              <a:cxnLst/>
              <a:rect l="l" t="t" r="r" b="b"/>
              <a:pathLst>
                <a:path w="654843" h="513457">
                  <a:moveTo>
                    <a:pt x="498574" y="0"/>
                  </a:moveTo>
                  <a:lnTo>
                    <a:pt x="584150" y="55810"/>
                  </a:lnTo>
                  <a:cubicBezTo>
                    <a:pt x="544462" y="85576"/>
                    <a:pt x="519658" y="115342"/>
                    <a:pt x="509736" y="145107"/>
                  </a:cubicBezTo>
                  <a:cubicBezTo>
                    <a:pt x="499814" y="174873"/>
                    <a:pt x="493613" y="209599"/>
                    <a:pt x="491132" y="249287"/>
                  </a:cubicBezTo>
                  <a:lnTo>
                    <a:pt x="654843" y="249287"/>
                  </a:lnTo>
                  <a:lnTo>
                    <a:pt x="654843" y="513457"/>
                  </a:lnTo>
                  <a:lnTo>
                    <a:pt x="364628" y="513457"/>
                  </a:lnTo>
                  <a:lnTo>
                    <a:pt x="364628" y="249287"/>
                  </a:lnTo>
                  <a:cubicBezTo>
                    <a:pt x="364628" y="202158"/>
                    <a:pt x="377651" y="155649"/>
                    <a:pt x="403696" y="109761"/>
                  </a:cubicBezTo>
                  <a:cubicBezTo>
                    <a:pt x="429741" y="63872"/>
                    <a:pt x="461367" y="27285"/>
                    <a:pt x="498574" y="0"/>
                  </a:cubicBezTo>
                  <a:close/>
                  <a:moveTo>
                    <a:pt x="133945" y="0"/>
                  </a:moveTo>
                  <a:lnTo>
                    <a:pt x="219521" y="55810"/>
                  </a:lnTo>
                  <a:cubicBezTo>
                    <a:pt x="179834" y="85576"/>
                    <a:pt x="155029" y="115342"/>
                    <a:pt x="145107" y="145107"/>
                  </a:cubicBezTo>
                  <a:cubicBezTo>
                    <a:pt x="135185" y="174873"/>
                    <a:pt x="128984" y="209599"/>
                    <a:pt x="126503" y="249287"/>
                  </a:cubicBezTo>
                  <a:lnTo>
                    <a:pt x="290214" y="249287"/>
                  </a:lnTo>
                  <a:lnTo>
                    <a:pt x="290214" y="513457"/>
                  </a:lnTo>
                  <a:lnTo>
                    <a:pt x="0" y="513457"/>
                  </a:lnTo>
                  <a:lnTo>
                    <a:pt x="0" y="249287"/>
                  </a:lnTo>
                  <a:cubicBezTo>
                    <a:pt x="0" y="202158"/>
                    <a:pt x="13022" y="155649"/>
                    <a:pt x="39067" y="109761"/>
                  </a:cubicBezTo>
                  <a:cubicBezTo>
                    <a:pt x="65112" y="63872"/>
                    <a:pt x="96738" y="27285"/>
                    <a:pt x="133945" y="0"/>
                  </a:cubicBezTo>
                  <a:close/>
                </a:path>
              </a:pathLst>
            </a:cu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KoPub돋움체 Bold" panose="00000800000000000000" pitchFamily="2" charset="-127"/>
                <a:ea typeface="KoPub돋움체 Bold" panose="00000800000000000000" pitchFamily="2" charset="-127"/>
              </a:endParaRPr>
            </a:p>
          </p:txBody>
        </p:sp>
        <p:sp>
          <p:nvSpPr>
            <p:cNvPr id="220" name="자유형 26">
              <a:extLst>
                <a:ext uri="{FF2B5EF4-FFF2-40B4-BE49-F238E27FC236}">
                  <a16:creationId xmlns:a16="http://schemas.microsoft.com/office/drawing/2014/main" id="{2AB58FCB-EAFC-4CA2-9BFF-7CAEE97D4FEE}"/>
                </a:ext>
              </a:extLst>
            </p:cNvPr>
            <p:cNvSpPr/>
            <p:nvPr/>
          </p:nvSpPr>
          <p:spPr>
            <a:xfrm rot="10800000">
              <a:off x="11965329" y="1297641"/>
              <a:ext cx="224217" cy="175806"/>
            </a:xfrm>
            <a:custGeom>
              <a:avLst/>
              <a:gdLst/>
              <a:ahLst/>
              <a:cxnLst/>
              <a:rect l="l" t="t" r="r" b="b"/>
              <a:pathLst>
                <a:path w="654843" h="513457">
                  <a:moveTo>
                    <a:pt x="498574" y="0"/>
                  </a:moveTo>
                  <a:lnTo>
                    <a:pt x="584150" y="55810"/>
                  </a:lnTo>
                  <a:cubicBezTo>
                    <a:pt x="544462" y="85576"/>
                    <a:pt x="519658" y="115342"/>
                    <a:pt x="509736" y="145107"/>
                  </a:cubicBezTo>
                  <a:cubicBezTo>
                    <a:pt x="499814" y="174873"/>
                    <a:pt x="493613" y="209599"/>
                    <a:pt x="491132" y="249287"/>
                  </a:cubicBezTo>
                  <a:lnTo>
                    <a:pt x="654843" y="249287"/>
                  </a:lnTo>
                  <a:lnTo>
                    <a:pt x="654843" y="513457"/>
                  </a:lnTo>
                  <a:lnTo>
                    <a:pt x="364628" y="513457"/>
                  </a:lnTo>
                  <a:lnTo>
                    <a:pt x="364628" y="249287"/>
                  </a:lnTo>
                  <a:cubicBezTo>
                    <a:pt x="364628" y="202158"/>
                    <a:pt x="377651" y="155649"/>
                    <a:pt x="403696" y="109761"/>
                  </a:cubicBezTo>
                  <a:cubicBezTo>
                    <a:pt x="429741" y="63872"/>
                    <a:pt x="461367" y="27285"/>
                    <a:pt x="498574" y="0"/>
                  </a:cubicBezTo>
                  <a:close/>
                  <a:moveTo>
                    <a:pt x="133945" y="0"/>
                  </a:moveTo>
                  <a:lnTo>
                    <a:pt x="219521" y="55810"/>
                  </a:lnTo>
                  <a:cubicBezTo>
                    <a:pt x="179834" y="85576"/>
                    <a:pt x="155029" y="115342"/>
                    <a:pt x="145107" y="145107"/>
                  </a:cubicBezTo>
                  <a:cubicBezTo>
                    <a:pt x="135185" y="174873"/>
                    <a:pt x="128984" y="209599"/>
                    <a:pt x="126503" y="249287"/>
                  </a:cubicBezTo>
                  <a:lnTo>
                    <a:pt x="290214" y="249287"/>
                  </a:lnTo>
                  <a:lnTo>
                    <a:pt x="290214" y="513457"/>
                  </a:lnTo>
                  <a:lnTo>
                    <a:pt x="0" y="513457"/>
                  </a:lnTo>
                  <a:lnTo>
                    <a:pt x="0" y="249287"/>
                  </a:lnTo>
                  <a:cubicBezTo>
                    <a:pt x="0" y="202158"/>
                    <a:pt x="13022" y="155649"/>
                    <a:pt x="39067" y="109761"/>
                  </a:cubicBezTo>
                  <a:cubicBezTo>
                    <a:pt x="65112" y="63872"/>
                    <a:pt x="96738" y="27285"/>
                    <a:pt x="133945" y="0"/>
                  </a:cubicBezTo>
                  <a:close/>
                </a:path>
              </a:pathLst>
            </a:cu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KoPub돋움체 Bold" panose="00000800000000000000" pitchFamily="2" charset="-127"/>
                <a:ea typeface="KoPub돋움체 Bold" panose="00000800000000000000" pitchFamily="2" charset="-127"/>
              </a:endParaRPr>
            </a:p>
          </p:txBody>
        </p:sp>
      </p:grpSp>
      <p:grpSp>
        <p:nvGrpSpPr>
          <p:cNvPr id="127" name="그룹 126">
            <a:extLst>
              <a:ext uri="{FF2B5EF4-FFF2-40B4-BE49-F238E27FC236}">
                <a16:creationId xmlns:a16="http://schemas.microsoft.com/office/drawing/2014/main" id="{57AC0A8C-847B-408F-BF0D-6FDA09708D5B}"/>
              </a:ext>
            </a:extLst>
          </p:cNvPr>
          <p:cNvGrpSpPr/>
          <p:nvPr/>
        </p:nvGrpSpPr>
        <p:grpSpPr>
          <a:xfrm>
            <a:off x="4553912" y="5068411"/>
            <a:ext cx="2581666" cy="695661"/>
            <a:chOff x="3202901" y="3566987"/>
            <a:chExt cx="1595315" cy="257694"/>
          </a:xfrm>
        </p:grpSpPr>
        <p:sp>
          <p:nvSpPr>
            <p:cNvPr id="128" name="모서리가 둥근 직사각형 1">
              <a:extLst>
                <a:ext uri="{FF2B5EF4-FFF2-40B4-BE49-F238E27FC236}">
                  <a16:creationId xmlns:a16="http://schemas.microsoft.com/office/drawing/2014/main" id="{45943BA0-883C-4DD9-9299-FCDDF9C934DC}"/>
                </a:ext>
              </a:extLst>
            </p:cNvPr>
            <p:cNvSpPr/>
            <p:nvPr/>
          </p:nvSpPr>
          <p:spPr>
            <a:xfrm>
              <a:off x="3202901" y="3566987"/>
              <a:ext cx="1457797" cy="257694"/>
            </a:xfrm>
            <a:prstGeom prst="roundRect">
              <a:avLst/>
            </a:prstGeom>
            <a:solidFill>
              <a:srgbClr val="F6FAFA"/>
            </a:solidFill>
            <a:ln>
              <a:solidFill>
                <a:schemeClr val="bg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KoPub돋움체 Bold" panose="00000800000000000000" pitchFamily="2" charset="-127"/>
                <a:ea typeface="KoPub돋움체 Bold" panose="00000800000000000000" pitchFamily="2" charset="-127"/>
              </a:endParaRPr>
            </a:p>
          </p:txBody>
        </p:sp>
        <p:sp>
          <p:nvSpPr>
            <p:cNvPr id="129" name="직사각형 128">
              <a:extLst>
                <a:ext uri="{FF2B5EF4-FFF2-40B4-BE49-F238E27FC236}">
                  <a16:creationId xmlns:a16="http://schemas.microsoft.com/office/drawing/2014/main" id="{3F0786F4-3A87-4DFB-84B0-BF9198873F48}"/>
                </a:ext>
              </a:extLst>
            </p:cNvPr>
            <p:cNvSpPr/>
            <p:nvPr/>
          </p:nvSpPr>
          <p:spPr>
            <a:xfrm>
              <a:off x="3396473" y="3586709"/>
              <a:ext cx="1401743" cy="21661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ko-KR" altLang="en-US" sz="1600" b="1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돋움체 Bold" panose="00000800000000000000" pitchFamily="2" charset="-127"/>
                  <a:ea typeface="KoPub돋움체 Bold" panose="00000800000000000000" pitchFamily="2" charset="-127"/>
                </a:rPr>
                <a:t>재무성과 및 기자재 공급망</a:t>
              </a:r>
              <a:endParaRPr lang="en-US" altLang="ko-KR" sz="1600" b="1" spc="-150" dirty="0">
                <a:solidFill>
                  <a:schemeClr val="tx1">
                    <a:lumMod val="75000"/>
                    <a:lumOff val="25000"/>
                  </a:schemeClr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</a:endParaRPr>
            </a:p>
            <a:p>
              <a:r>
                <a:rPr lang="en-US" altLang="ko-KR" sz="1600" b="1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돋움체 Bold" panose="00000800000000000000" pitchFamily="2" charset="-127"/>
                  <a:ea typeface="KoPub돋움체 Bold" panose="00000800000000000000" pitchFamily="2" charset="-127"/>
                </a:rPr>
                <a:t>/</a:t>
              </a:r>
              <a:r>
                <a:rPr lang="ko-KR" altLang="en-US" sz="1600" b="1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돋움체 Bold" panose="00000800000000000000" pitchFamily="2" charset="-127"/>
                  <a:ea typeface="KoPub돋움체 Bold" panose="00000800000000000000" pitchFamily="2" charset="-127"/>
                </a:rPr>
                <a:t>계약 인프라 강화</a:t>
              </a:r>
              <a:endParaRPr lang="ko-KR" altLang="en-US" sz="1600" b="1" spc="-150" dirty="0">
                <a:latin typeface="KoPub돋움체 Bold" panose="00000800000000000000" pitchFamily="2" charset="-127"/>
                <a:ea typeface="KoPub돋움체 Bold" panose="00000800000000000000" pitchFamily="2" charset="-127"/>
              </a:endParaRPr>
            </a:p>
          </p:txBody>
        </p:sp>
      </p:grpSp>
      <p:grpSp>
        <p:nvGrpSpPr>
          <p:cNvPr id="133" name="그룹 132">
            <a:extLst>
              <a:ext uri="{FF2B5EF4-FFF2-40B4-BE49-F238E27FC236}">
                <a16:creationId xmlns:a16="http://schemas.microsoft.com/office/drawing/2014/main" id="{57E4D24C-09D5-4D29-8D19-F24B0002D4A0}"/>
              </a:ext>
            </a:extLst>
          </p:cNvPr>
          <p:cNvGrpSpPr/>
          <p:nvPr/>
        </p:nvGrpSpPr>
        <p:grpSpPr>
          <a:xfrm>
            <a:off x="9529436" y="5068137"/>
            <a:ext cx="2578611" cy="695661"/>
            <a:chOff x="3202901" y="3566987"/>
            <a:chExt cx="1593426" cy="257694"/>
          </a:xfrm>
        </p:grpSpPr>
        <p:sp>
          <p:nvSpPr>
            <p:cNvPr id="134" name="모서리가 둥근 직사각형 1">
              <a:extLst>
                <a:ext uri="{FF2B5EF4-FFF2-40B4-BE49-F238E27FC236}">
                  <a16:creationId xmlns:a16="http://schemas.microsoft.com/office/drawing/2014/main" id="{42739A52-51AA-4B9C-911A-79884B9B666B}"/>
                </a:ext>
              </a:extLst>
            </p:cNvPr>
            <p:cNvSpPr/>
            <p:nvPr/>
          </p:nvSpPr>
          <p:spPr>
            <a:xfrm>
              <a:off x="3202901" y="3566987"/>
              <a:ext cx="1427288" cy="257694"/>
            </a:xfrm>
            <a:prstGeom prst="roundRect">
              <a:avLst/>
            </a:prstGeom>
            <a:solidFill>
              <a:srgbClr val="F4F8FA"/>
            </a:solidFill>
            <a:ln>
              <a:solidFill>
                <a:schemeClr val="bg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KoPub돋움체 Bold" panose="00000800000000000000" pitchFamily="2" charset="-127"/>
                <a:ea typeface="KoPub돋움체 Bold" panose="00000800000000000000" pitchFamily="2" charset="-127"/>
              </a:endParaRPr>
            </a:p>
          </p:txBody>
        </p:sp>
        <p:sp>
          <p:nvSpPr>
            <p:cNvPr id="135" name="직사각형 134">
              <a:extLst>
                <a:ext uri="{FF2B5EF4-FFF2-40B4-BE49-F238E27FC236}">
                  <a16:creationId xmlns:a16="http://schemas.microsoft.com/office/drawing/2014/main" id="{98C76C83-FB29-4F7E-AFCC-90CEE7DB287F}"/>
                </a:ext>
              </a:extLst>
            </p:cNvPr>
            <p:cNvSpPr/>
            <p:nvPr/>
          </p:nvSpPr>
          <p:spPr>
            <a:xfrm>
              <a:off x="3423436" y="3586202"/>
              <a:ext cx="1372891" cy="21661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ko-KR" altLang="en-US" sz="1600" b="1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돋움체 Bold" panose="00000800000000000000" pitchFamily="2" charset="-127"/>
                  <a:ea typeface="KoPub돋움체 Bold" panose="00000800000000000000" pitchFamily="2" charset="-127"/>
                </a:rPr>
                <a:t>조직문화 혁신 및 대내외 </a:t>
              </a:r>
              <a:endParaRPr lang="en-US" altLang="ko-KR" sz="1600" b="1" spc="-150" dirty="0">
                <a:solidFill>
                  <a:schemeClr val="tx1">
                    <a:lumMod val="75000"/>
                    <a:lumOff val="25000"/>
                  </a:schemeClr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</a:endParaRPr>
            </a:p>
            <a:p>
              <a:r>
                <a:rPr lang="ko-KR" altLang="en-US" sz="1600" b="1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돋움체 Bold" panose="00000800000000000000" pitchFamily="2" charset="-127"/>
                  <a:ea typeface="KoPub돋움체 Bold" panose="00000800000000000000" pitchFamily="2" charset="-127"/>
                </a:rPr>
                <a:t>협력 강화</a:t>
              </a:r>
              <a:endParaRPr lang="ko-KR" altLang="en-US" sz="1600" b="1" spc="-150" dirty="0">
                <a:latin typeface="KoPub돋움체 Bold" panose="00000800000000000000" pitchFamily="2" charset="-127"/>
                <a:ea typeface="KoPub돋움체 Bold" panose="00000800000000000000" pitchFamily="2" charset="-127"/>
              </a:endParaRPr>
            </a:p>
          </p:txBody>
        </p:sp>
      </p:grpSp>
      <p:grpSp>
        <p:nvGrpSpPr>
          <p:cNvPr id="139" name="그룹 138">
            <a:extLst>
              <a:ext uri="{FF2B5EF4-FFF2-40B4-BE49-F238E27FC236}">
                <a16:creationId xmlns:a16="http://schemas.microsoft.com/office/drawing/2014/main" id="{C7F13247-4C90-48B4-A1FA-83986D571302}"/>
              </a:ext>
            </a:extLst>
          </p:cNvPr>
          <p:cNvGrpSpPr/>
          <p:nvPr/>
        </p:nvGrpSpPr>
        <p:grpSpPr>
          <a:xfrm>
            <a:off x="4553913" y="3950086"/>
            <a:ext cx="2585808" cy="695661"/>
            <a:chOff x="3202901" y="3566987"/>
            <a:chExt cx="1597875" cy="257694"/>
          </a:xfrm>
        </p:grpSpPr>
        <p:sp>
          <p:nvSpPr>
            <p:cNvPr id="140" name="모서리가 둥근 직사각형 1">
              <a:extLst>
                <a:ext uri="{FF2B5EF4-FFF2-40B4-BE49-F238E27FC236}">
                  <a16:creationId xmlns:a16="http://schemas.microsoft.com/office/drawing/2014/main" id="{F888D690-CB78-44D4-801B-E3DAF57D6144}"/>
                </a:ext>
              </a:extLst>
            </p:cNvPr>
            <p:cNvSpPr/>
            <p:nvPr/>
          </p:nvSpPr>
          <p:spPr>
            <a:xfrm>
              <a:off x="3202901" y="3566987"/>
              <a:ext cx="1451341" cy="257694"/>
            </a:xfrm>
            <a:prstGeom prst="roundRect">
              <a:avLst/>
            </a:prstGeom>
            <a:solidFill>
              <a:srgbClr val="F6FAFA"/>
            </a:solidFill>
            <a:ln>
              <a:solidFill>
                <a:schemeClr val="bg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KoPub돋움체 Bold" panose="00000800000000000000" pitchFamily="2" charset="-127"/>
                <a:ea typeface="KoPub돋움체 Bold" panose="00000800000000000000" pitchFamily="2" charset="-127"/>
              </a:endParaRPr>
            </a:p>
          </p:txBody>
        </p:sp>
        <p:sp>
          <p:nvSpPr>
            <p:cNvPr id="141" name="직사각형 140">
              <a:extLst>
                <a:ext uri="{FF2B5EF4-FFF2-40B4-BE49-F238E27FC236}">
                  <a16:creationId xmlns:a16="http://schemas.microsoft.com/office/drawing/2014/main" id="{F040780C-B8BC-4A0A-9B8D-FBD34368F497}"/>
                </a:ext>
              </a:extLst>
            </p:cNvPr>
            <p:cNvSpPr/>
            <p:nvPr/>
          </p:nvSpPr>
          <p:spPr>
            <a:xfrm>
              <a:off x="3427885" y="3590532"/>
              <a:ext cx="1372891" cy="12541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ko-KR" altLang="en-US" sz="1600" b="1" spc="-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돋움체 Bold" panose="00000800000000000000" pitchFamily="2" charset="-127"/>
                  <a:ea typeface="KoPub돋움체 Bold" panose="00000800000000000000" pitchFamily="2" charset="-127"/>
                </a:rPr>
                <a:t>사업개발 전략 다각화</a:t>
              </a:r>
              <a:endParaRPr lang="en-US" altLang="ko-KR" sz="1600" b="1" spc="-50" dirty="0">
                <a:solidFill>
                  <a:schemeClr val="tx1">
                    <a:lumMod val="75000"/>
                    <a:lumOff val="25000"/>
                  </a:schemeClr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</a:endParaRPr>
            </a:p>
          </p:txBody>
        </p:sp>
      </p:grpSp>
      <p:grpSp>
        <p:nvGrpSpPr>
          <p:cNvPr id="145" name="그룹 144">
            <a:extLst>
              <a:ext uri="{FF2B5EF4-FFF2-40B4-BE49-F238E27FC236}">
                <a16:creationId xmlns:a16="http://schemas.microsoft.com/office/drawing/2014/main" id="{06F28563-517D-47DB-8260-19E253A94811}"/>
              </a:ext>
            </a:extLst>
          </p:cNvPr>
          <p:cNvGrpSpPr/>
          <p:nvPr/>
        </p:nvGrpSpPr>
        <p:grpSpPr>
          <a:xfrm>
            <a:off x="9529435" y="3949812"/>
            <a:ext cx="2309751" cy="695661"/>
            <a:chOff x="3202901" y="3566987"/>
            <a:chExt cx="1427288" cy="257694"/>
          </a:xfrm>
        </p:grpSpPr>
        <p:sp>
          <p:nvSpPr>
            <p:cNvPr id="146" name="모서리가 둥근 직사각형 1">
              <a:extLst>
                <a:ext uri="{FF2B5EF4-FFF2-40B4-BE49-F238E27FC236}">
                  <a16:creationId xmlns:a16="http://schemas.microsoft.com/office/drawing/2014/main" id="{CEEC9455-5E4B-4C86-A83B-D3EA933800A7}"/>
                </a:ext>
              </a:extLst>
            </p:cNvPr>
            <p:cNvSpPr/>
            <p:nvPr/>
          </p:nvSpPr>
          <p:spPr>
            <a:xfrm>
              <a:off x="3202901" y="3566987"/>
              <a:ext cx="1427288" cy="257694"/>
            </a:xfrm>
            <a:prstGeom prst="roundRect">
              <a:avLst/>
            </a:prstGeom>
            <a:solidFill>
              <a:srgbClr val="F4F8FA"/>
            </a:solidFill>
            <a:ln>
              <a:solidFill>
                <a:schemeClr val="bg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KoPub돋움체 Bold" panose="00000800000000000000" pitchFamily="2" charset="-127"/>
                <a:ea typeface="KoPub돋움체 Bold" panose="00000800000000000000" pitchFamily="2" charset="-127"/>
              </a:endParaRPr>
            </a:p>
          </p:txBody>
        </p:sp>
        <p:sp>
          <p:nvSpPr>
            <p:cNvPr id="147" name="직사각형 146">
              <a:extLst>
                <a:ext uri="{FF2B5EF4-FFF2-40B4-BE49-F238E27FC236}">
                  <a16:creationId xmlns:a16="http://schemas.microsoft.com/office/drawing/2014/main" id="{7A86161A-C31E-41FE-8045-103E54E253C7}"/>
                </a:ext>
              </a:extLst>
            </p:cNvPr>
            <p:cNvSpPr/>
            <p:nvPr/>
          </p:nvSpPr>
          <p:spPr>
            <a:xfrm>
              <a:off x="3425846" y="3586073"/>
              <a:ext cx="1204343" cy="216618"/>
            </a:xfrm>
            <a:prstGeom prst="rect">
              <a:avLst/>
            </a:prstGeom>
            <a:ln>
              <a:solidFill>
                <a:schemeClr val="bg1">
                  <a:lumMod val="95000"/>
                </a:schemeClr>
              </a:solidFill>
            </a:ln>
          </p:spPr>
          <p:txBody>
            <a:bodyPr wrap="square">
              <a:spAutoFit/>
            </a:bodyPr>
            <a:lstStyle/>
            <a:p>
              <a:r>
                <a:rPr lang="ko-KR" altLang="en-US" sz="1600" b="1" spc="-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돋움체 Bold" panose="00000800000000000000" pitchFamily="2" charset="-127"/>
                  <a:ea typeface="KoPub돋움체 Bold" panose="00000800000000000000" pitchFamily="2" charset="-127"/>
                </a:rPr>
                <a:t>지속성장 동력 구축 및 </a:t>
              </a:r>
              <a:r>
                <a:rPr lang="en-US" altLang="ko-KR" sz="1600" b="1" spc="-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돋움체 Bold" panose="00000800000000000000" pitchFamily="2" charset="-127"/>
                  <a:ea typeface="KoPub돋움체 Bold" panose="00000800000000000000" pitchFamily="2" charset="-127"/>
                </a:rPr>
                <a:t>R&amp;D </a:t>
              </a:r>
              <a:r>
                <a:rPr lang="ko-KR" altLang="en-US" sz="1600" b="1" spc="-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돋움체 Bold" panose="00000800000000000000" pitchFamily="2" charset="-127"/>
                  <a:ea typeface="KoPub돋움체 Bold" panose="00000800000000000000" pitchFamily="2" charset="-127"/>
                </a:rPr>
                <a:t>체계 혁신 </a:t>
              </a:r>
              <a:endParaRPr lang="en-US" altLang="ko-KR" sz="1600" b="1" spc="-50" dirty="0">
                <a:solidFill>
                  <a:schemeClr val="tx1">
                    <a:lumMod val="75000"/>
                    <a:lumOff val="25000"/>
                  </a:schemeClr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</a:endParaRPr>
            </a:p>
          </p:txBody>
        </p:sp>
      </p:grpSp>
      <p:grpSp>
        <p:nvGrpSpPr>
          <p:cNvPr id="157" name="그룹 156">
            <a:extLst>
              <a:ext uri="{FF2B5EF4-FFF2-40B4-BE49-F238E27FC236}">
                <a16:creationId xmlns:a16="http://schemas.microsoft.com/office/drawing/2014/main" id="{2795F449-22FC-4332-87E9-A9ACFFFF3E31}"/>
              </a:ext>
            </a:extLst>
          </p:cNvPr>
          <p:cNvGrpSpPr/>
          <p:nvPr/>
        </p:nvGrpSpPr>
        <p:grpSpPr>
          <a:xfrm>
            <a:off x="2076636" y="5068562"/>
            <a:ext cx="2557232" cy="695661"/>
            <a:chOff x="3202901" y="3566987"/>
            <a:chExt cx="1580217" cy="257694"/>
          </a:xfrm>
        </p:grpSpPr>
        <p:sp>
          <p:nvSpPr>
            <p:cNvPr id="158" name="모서리가 둥근 직사각형 1">
              <a:extLst>
                <a:ext uri="{FF2B5EF4-FFF2-40B4-BE49-F238E27FC236}">
                  <a16:creationId xmlns:a16="http://schemas.microsoft.com/office/drawing/2014/main" id="{1F056152-8637-4CC8-B146-9B8B9A2A9570}"/>
                </a:ext>
              </a:extLst>
            </p:cNvPr>
            <p:cNvSpPr/>
            <p:nvPr/>
          </p:nvSpPr>
          <p:spPr>
            <a:xfrm>
              <a:off x="3202901" y="3566987"/>
              <a:ext cx="1427288" cy="257694"/>
            </a:xfrm>
            <a:prstGeom prst="roundRect">
              <a:avLst/>
            </a:prstGeom>
            <a:solidFill>
              <a:srgbClr val="F6F9FC"/>
            </a:solidFill>
            <a:ln>
              <a:solidFill>
                <a:schemeClr val="bg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KoPub돋움체 Bold" panose="00000800000000000000" pitchFamily="2" charset="-127"/>
                <a:ea typeface="KoPub돋움체 Bold" panose="00000800000000000000" pitchFamily="2" charset="-127"/>
              </a:endParaRPr>
            </a:p>
          </p:txBody>
        </p:sp>
        <p:sp>
          <p:nvSpPr>
            <p:cNvPr id="159" name="직사각형 158">
              <a:extLst>
                <a:ext uri="{FF2B5EF4-FFF2-40B4-BE49-F238E27FC236}">
                  <a16:creationId xmlns:a16="http://schemas.microsoft.com/office/drawing/2014/main" id="{48C3E6DD-7C05-4CA7-AA7A-2775BEC563CC}"/>
                </a:ext>
              </a:extLst>
            </p:cNvPr>
            <p:cNvSpPr/>
            <p:nvPr/>
          </p:nvSpPr>
          <p:spPr>
            <a:xfrm>
              <a:off x="3410227" y="3585270"/>
              <a:ext cx="1372891" cy="21661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ko-KR" altLang="en-US" sz="1600" b="1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돋움체 Bold" panose="00000800000000000000" pitchFamily="2" charset="-127"/>
                  <a:ea typeface="KoPub돋움체 Bold" panose="00000800000000000000" pitchFamily="2" charset="-127"/>
                </a:rPr>
                <a:t>전략적 인재양성 및 인력</a:t>
              </a:r>
              <a:endParaRPr lang="en-US" altLang="ko-KR" sz="1600" b="1" spc="-150" dirty="0">
                <a:solidFill>
                  <a:schemeClr val="tx1">
                    <a:lumMod val="75000"/>
                    <a:lumOff val="25000"/>
                  </a:schemeClr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</a:endParaRPr>
            </a:p>
            <a:p>
              <a:r>
                <a:rPr lang="ko-KR" altLang="en-US" sz="1600" b="1" spc="-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돋움체 Bold" panose="00000800000000000000" pitchFamily="2" charset="-127"/>
                  <a:ea typeface="KoPub돋움체 Bold" panose="00000800000000000000" pitchFamily="2" charset="-127"/>
                </a:rPr>
                <a:t>관리 고도화 </a:t>
              </a:r>
              <a:endParaRPr lang="ko-KR" altLang="en-US" sz="1600" b="1" spc="-150" dirty="0">
                <a:latin typeface="KoPub돋움체 Bold" panose="00000800000000000000" pitchFamily="2" charset="-127"/>
                <a:ea typeface="KoPub돋움체 Bold" panose="00000800000000000000" pitchFamily="2" charset="-127"/>
              </a:endParaRPr>
            </a:p>
          </p:txBody>
        </p:sp>
      </p:grpSp>
      <p:grpSp>
        <p:nvGrpSpPr>
          <p:cNvPr id="160" name="그룹 159">
            <a:extLst>
              <a:ext uri="{FF2B5EF4-FFF2-40B4-BE49-F238E27FC236}">
                <a16:creationId xmlns:a16="http://schemas.microsoft.com/office/drawing/2014/main" id="{3B8A9E06-C74F-46D9-BE38-465CE3FF0AB8}"/>
              </a:ext>
            </a:extLst>
          </p:cNvPr>
          <p:cNvGrpSpPr/>
          <p:nvPr/>
        </p:nvGrpSpPr>
        <p:grpSpPr>
          <a:xfrm>
            <a:off x="2076634" y="3950237"/>
            <a:ext cx="2571039" cy="695661"/>
            <a:chOff x="3202901" y="3566987"/>
            <a:chExt cx="1588749" cy="257694"/>
          </a:xfrm>
        </p:grpSpPr>
        <p:sp>
          <p:nvSpPr>
            <p:cNvPr id="161" name="모서리가 둥근 직사각형 1">
              <a:extLst>
                <a:ext uri="{FF2B5EF4-FFF2-40B4-BE49-F238E27FC236}">
                  <a16:creationId xmlns:a16="http://schemas.microsoft.com/office/drawing/2014/main" id="{A488090B-3AE8-46EA-B571-D21C45B4EF9C}"/>
                </a:ext>
              </a:extLst>
            </p:cNvPr>
            <p:cNvSpPr/>
            <p:nvPr/>
          </p:nvSpPr>
          <p:spPr>
            <a:xfrm>
              <a:off x="3202901" y="3566987"/>
              <a:ext cx="1427288" cy="257694"/>
            </a:xfrm>
            <a:prstGeom prst="roundRect">
              <a:avLst/>
            </a:prstGeom>
            <a:solidFill>
              <a:srgbClr val="F6F9FC"/>
            </a:solidFill>
            <a:ln>
              <a:solidFill>
                <a:schemeClr val="bg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KoPub돋움체 Bold" panose="00000800000000000000" pitchFamily="2" charset="-127"/>
                <a:ea typeface="KoPub돋움체 Bold" panose="00000800000000000000" pitchFamily="2" charset="-127"/>
              </a:endParaRPr>
            </a:p>
          </p:txBody>
        </p:sp>
        <p:sp>
          <p:nvSpPr>
            <p:cNvPr id="162" name="직사각형 161">
              <a:extLst>
                <a:ext uri="{FF2B5EF4-FFF2-40B4-BE49-F238E27FC236}">
                  <a16:creationId xmlns:a16="http://schemas.microsoft.com/office/drawing/2014/main" id="{9D5BA10B-F0CC-4F2C-AC5B-7ED5FEEE3C21}"/>
                </a:ext>
              </a:extLst>
            </p:cNvPr>
            <p:cNvSpPr/>
            <p:nvPr/>
          </p:nvSpPr>
          <p:spPr>
            <a:xfrm>
              <a:off x="3418759" y="3590213"/>
              <a:ext cx="1372891" cy="12541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ko-KR" altLang="en-US" sz="1600" b="1" spc="-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돋움체 Bold" panose="00000800000000000000" pitchFamily="2" charset="-127"/>
                  <a:ea typeface="KoPub돋움체 Bold" panose="00000800000000000000" pitchFamily="2" charset="-127"/>
                </a:rPr>
                <a:t>효율적 경영자원 운용</a:t>
              </a:r>
              <a:endParaRPr lang="en-US" altLang="ko-KR" sz="1600" b="1" spc="-50" dirty="0">
                <a:solidFill>
                  <a:schemeClr val="tx1">
                    <a:lumMod val="75000"/>
                    <a:lumOff val="25000"/>
                  </a:schemeClr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</a:endParaRPr>
            </a:p>
          </p:txBody>
        </p:sp>
      </p:grpSp>
      <p:grpSp>
        <p:nvGrpSpPr>
          <p:cNvPr id="92" name="그룹 91">
            <a:extLst>
              <a:ext uri="{FF2B5EF4-FFF2-40B4-BE49-F238E27FC236}">
                <a16:creationId xmlns:a16="http://schemas.microsoft.com/office/drawing/2014/main" id="{42497F58-4C4F-4A27-9CEE-AEC7EB6D9291}"/>
              </a:ext>
            </a:extLst>
          </p:cNvPr>
          <p:cNvGrpSpPr/>
          <p:nvPr/>
        </p:nvGrpSpPr>
        <p:grpSpPr>
          <a:xfrm>
            <a:off x="7023707" y="5064217"/>
            <a:ext cx="2579351" cy="695661"/>
            <a:chOff x="3202901" y="3566987"/>
            <a:chExt cx="1593884" cy="257694"/>
          </a:xfrm>
        </p:grpSpPr>
        <p:sp>
          <p:nvSpPr>
            <p:cNvPr id="93" name="모서리가 둥근 직사각형 1">
              <a:extLst>
                <a:ext uri="{FF2B5EF4-FFF2-40B4-BE49-F238E27FC236}">
                  <a16:creationId xmlns:a16="http://schemas.microsoft.com/office/drawing/2014/main" id="{0A8DFB28-5C3C-4278-A401-95E63D053669}"/>
                </a:ext>
              </a:extLst>
            </p:cNvPr>
            <p:cNvSpPr/>
            <p:nvPr/>
          </p:nvSpPr>
          <p:spPr>
            <a:xfrm>
              <a:off x="3202901" y="3566987"/>
              <a:ext cx="1427288" cy="257694"/>
            </a:xfrm>
            <a:prstGeom prst="roundRect">
              <a:avLst/>
            </a:prstGeom>
            <a:solidFill>
              <a:srgbClr val="F7F9F5"/>
            </a:solidFill>
            <a:ln>
              <a:solidFill>
                <a:schemeClr val="bg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 dirty="0">
                <a:latin typeface="KoPub돋움체 Bold" panose="00000800000000000000" pitchFamily="2" charset="-127"/>
                <a:ea typeface="KoPub돋움체 Bold" panose="00000800000000000000" pitchFamily="2" charset="-127"/>
              </a:endParaRPr>
            </a:p>
          </p:txBody>
        </p:sp>
        <p:sp>
          <p:nvSpPr>
            <p:cNvPr id="94" name="직사각형 93">
              <a:extLst>
                <a:ext uri="{FF2B5EF4-FFF2-40B4-BE49-F238E27FC236}">
                  <a16:creationId xmlns:a16="http://schemas.microsoft.com/office/drawing/2014/main" id="{A7BADB07-A77D-4A8E-98DD-259E52117CA2}"/>
                </a:ext>
              </a:extLst>
            </p:cNvPr>
            <p:cNvSpPr/>
            <p:nvPr/>
          </p:nvSpPr>
          <p:spPr>
            <a:xfrm>
              <a:off x="3423894" y="3587525"/>
              <a:ext cx="1372891" cy="21661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ko-KR" altLang="en-US" sz="1600" b="1" spc="-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돋움체 Bold" panose="00000800000000000000" pitchFamily="2" charset="-127"/>
                  <a:ea typeface="KoPub돋움체 Bold" panose="00000800000000000000" pitchFamily="2" charset="-127"/>
                </a:rPr>
                <a:t>준법경영 및 보안</a:t>
              </a:r>
              <a:r>
                <a:rPr lang="en-US" altLang="ko-KR" sz="1600" b="1" spc="-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돋움체 Bold" panose="00000800000000000000" pitchFamily="2" charset="-127"/>
                  <a:ea typeface="KoPub돋움체 Bold" panose="00000800000000000000" pitchFamily="2" charset="-127"/>
                </a:rPr>
                <a:t>,</a:t>
              </a:r>
              <a:r>
                <a:rPr lang="ko-KR" altLang="en-US" sz="1600" b="1" spc="-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돋움체 Bold" panose="00000800000000000000" pitchFamily="2" charset="-127"/>
                  <a:ea typeface="KoPub돋움체 Bold" panose="00000800000000000000" pitchFamily="2" charset="-127"/>
                </a:rPr>
                <a:t>안전</a:t>
              </a:r>
              <a:endParaRPr lang="en-US" altLang="ko-KR" sz="1600" b="1" spc="-50" dirty="0">
                <a:solidFill>
                  <a:schemeClr val="tx1">
                    <a:lumMod val="75000"/>
                    <a:lumOff val="25000"/>
                  </a:schemeClr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</a:endParaRPr>
            </a:p>
            <a:p>
              <a:r>
                <a:rPr lang="ko-KR" altLang="en-US" sz="1600" b="1" spc="-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돋움체 Bold" panose="00000800000000000000" pitchFamily="2" charset="-127"/>
                  <a:ea typeface="KoPub돋움체 Bold" panose="00000800000000000000" pitchFamily="2" charset="-127"/>
                </a:rPr>
                <a:t>시스템 고도화</a:t>
              </a:r>
              <a:endParaRPr lang="ko-KR" altLang="en-US" sz="1600" b="1" dirty="0">
                <a:latin typeface="KoPub돋움체 Bold" panose="00000800000000000000" pitchFamily="2" charset="-127"/>
                <a:ea typeface="KoPub돋움체 Bold" panose="00000800000000000000" pitchFamily="2" charset="-127"/>
              </a:endParaRPr>
            </a:p>
          </p:txBody>
        </p:sp>
      </p:grpSp>
      <p:grpSp>
        <p:nvGrpSpPr>
          <p:cNvPr id="95" name="그룹 94">
            <a:extLst>
              <a:ext uri="{FF2B5EF4-FFF2-40B4-BE49-F238E27FC236}">
                <a16:creationId xmlns:a16="http://schemas.microsoft.com/office/drawing/2014/main" id="{C6A2C04F-AC3C-473B-9E99-6DA8FD0FE898}"/>
              </a:ext>
            </a:extLst>
          </p:cNvPr>
          <p:cNvGrpSpPr/>
          <p:nvPr/>
        </p:nvGrpSpPr>
        <p:grpSpPr>
          <a:xfrm>
            <a:off x="7023705" y="3945892"/>
            <a:ext cx="2580643" cy="695661"/>
            <a:chOff x="3202901" y="3566987"/>
            <a:chExt cx="1594683" cy="257694"/>
          </a:xfrm>
        </p:grpSpPr>
        <p:sp>
          <p:nvSpPr>
            <p:cNvPr id="96" name="모서리가 둥근 직사각형 1">
              <a:extLst>
                <a:ext uri="{FF2B5EF4-FFF2-40B4-BE49-F238E27FC236}">
                  <a16:creationId xmlns:a16="http://schemas.microsoft.com/office/drawing/2014/main" id="{80B42D6B-E9B6-4E64-BD6D-91B940B55268}"/>
                </a:ext>
              </a:extLst>
            </p:cNvPr>
            <p:cNvSpPr/>
            <p:nvPr/>
          </p:nvSpPr>
          <p:spPr>
            <a:xfrm>
              <a:off x="3202901" y="3566987"/>
              <a:ext cx="1427288" cy="257694"/>
            </a:xfrm>
            <a:prstGeom prst="roundRect">
              <a:avLst/>
            </a:prstGeom>
            <a:solidFill>
              <a:srgbClr val="F7F9F5"/>
            </a:solidFill>
            <a:ln>
              <a:solidFill>
                <a:schemeClr val="bg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KoPub돋움체 Bold" panose="00000800000000000000" pitchFamily="2" charset="-127"/>
                <a:ea typeface="KoPub돋움체 Bold" panose="00000800000000000000" pitchFamily="2" charset="-127"/>
              </a:endParaRPr>
            </a:p>
          </p:txBody>
        </p:sp>
        <p:sp>
          <p:nvSpPr>
            <p:cNvPr id="97" name="직사각형 96">
              <a:extLst>
                <a:ext uri="{FF2B5EF4-FFF2-40B4-BE49-F238E27FC236}">
                  <a16:creationId xmlns:a16="http://schemas.microsoft.com/office/drawing/2014/main" id="{B7D53D72-8332-4398-BF7B-B3C0946F7B93}"/>
                </a:ext>
              </a:extLst>
            </p:cNvPr>
            <p:cNvSpPr/>
            <p:nvPr/>
          </p:nvSpPr>
          <p:spPr>
            <a:xfrm>
              <a:off x="3424693" y="3588604"/>
              <a:ext cx="1372891" cy="21661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ko-KR" altLang="en-US" sz="1600" b="1" spc="-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돋움체 Bold" panose="00000800000000000000" pitchFamily="2" charset="-127"/>
                  <a:ea typeface="KoPub돋움체 Bold" panose="00000800000000000000" pitchFamily="2" charset="-127"/>
                </a:rPr>
                <a:t>기관 위상제고 및 </a:t>
              </a:r>
              <a:endParaRPr lang="en-US" altLang="ko-KR" sz="1600" b="1" spc="-50" dirty="0">
                <a:solidFill>
                  <a:schemeClr val="tx1">
                    <a:lumMod val="75000"/>
                    <a:lumOff val="25000"/>
                  </a:schemeClr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</a:endParaRPr>
            </a:p>
            <a:p>
              <a:r>
                <a:rPr lang="ko-KR" altLang="en-US" sz="1600" b="1" spc="-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KoPub돋움체 Bold" panose="00000800000000000000" pitchFamily="2" charset="-127"/>
                  <a:ea typeface="KoPub돋움체 Bold" panose="00000800000000000000" pitchFamily="2" charset="-127"/>
                </a:rPr>
                <a:t>책임경영 강화</a:t>
              </a:r>
              <a:endParaRPr lang="en-US" altLang="ko-KR" sz="1600" b="1" spc="-50" dirty="0">
                <a:solidFill>
                  <a:schemeClr val="tx1">
                    <a:lumMod val="75000"/>
                    <a:lumOff val="25000"/>
                  </a:schemeClr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</a:endParaRPr>
            </a:p>
          </p:txBody>
        </p:sp>
      </p:grpSp>
      <p:sp>
        <p:nvSpPr>
          <p:cNvPr id="99" name="타원 98">
            <a:extLst>
              <a:ext uri="{FF2B5EF4-FFF2-40B4-BE49-F238E27FC236}">
                <a16:creationId xmlns:a16="http://schemas.microsoft.com/office/drawing/2014/main" id="{30C3C202-701C-4783-85F9-6DFFF4413E4C}"/>
              </a:ext>
            </a:extLst>
          </p:cNvPr>
          <p:cNvSpPr/>
          <p:nvPr/>
        </p:nvSpPr>
        <p:spPr>
          <a:xfrm>
            <a:off x="2145818" y="4039574"/>
            <a:ext cx="262301" cy="285688"/>
          </a:xfrm>
          <a:prstGeom prst="ellipse">
            <a:avLst/>
          </a:prstGeom>
          <a:solidFill>
            <a:schemeClr val="accent1">
              <a:lumMod val="75000"/>
            </a:schemeClr>
          </a:solidFill>
          <a:ln w="63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>
                <a:latin typeface="KoPub돋움체 Bold" panose="00000800000000000000" pitchFamily="2" charset="-127"/>
                <a:ea typeface="KoPub돋움체 Bold" panose="00000800000000000000" pitchFamily="2" charset="-127"/>
              </a:rPr>
              <a:t>1</a:t>
            </a:r>
            <a:endParaRPr lang="ko-KR" altLang="en-US" sz="1400" dirty="0">
              <a:latin typeface="KoPub돋움체 Bold" panose="00000800000000000000" pitchFamily="2" charset="-127"/>
              <a:ea typeface="KoPub돋움체 Bold" panose="00000800000000000000" pitchFamily="2" charset="-127"/>
            </a:endParaRPr>
          </a:p>
        </p:txBody>
      </p:sp>
      <p:sp>
        <p:nvSpPr>
          <p:cNvPr id="100" name="타원 99">
            <a:extLst>
              <a:ext uri="{FF2B5EF4-FFF2-40B4-BE49-F238E27FC236}">
                <a16:creationId xmlns:a16="http://schemas.microsoft.com/office/drawing/2014/main" id="{77D1AE1D-A046-4D76-8E0D-CB1028BC3893}"/>
              </a:ext>
            </a:extLst>
          </p:cNvPr>
          <p:cNvSpPr/>
          <p:nvPr/>
        </p:nvSpPr>
        <p:spPr>
          <a:xfrm>
            <a:off x="2145818" y="5181485"/>
            <a:ext cx="262301" cy="293587"/>
          </a:xfrm>
          <a:prstGeom prst="ellipse">
            <a:avLst/>
          </a:prstGeom>
          <a:solidFill>
            <a:schemeClr val="accent1">
              <a:lumMod val="75000"/>
            </a:schemeClr>
          </a:solidFill>
          <a:ln w="63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>
                <a:latin typeface="KoPub돋움체 Bold" panose="00000800000000000000" pitchFamily="2" charset="-127"/>
                <a:ea typeface="KoPub돋움체 Bold" panose="00000800000000000000" pitchFamily="2" charset="-127"/>
              </a:rPr>
              <a:t>5</a:t>
            </a:r>
            <a:endParaRPr lang="ko-KR" altLang="en-US" sz="1400" dirty="0">
              <a:latin typeface="KoPub돋움체 Bold" panose="00000800000000000000" pitchFamily="2" charset="-127"/>
              <a:ea typeface="KoPub돋움체 Bold" panose="00000800000000000000" pitchFamily="2" charset="-127"/>
            </a:endParaRPr>
          </a:p>
        </p:txBody>
      </p:sp>
      <p:sp>
        <p:nvSpPr>
          <p:cNvPr id="101" name="타원 100">
            <a:extLst>
              <a:ext uri="{FF2B5EF4-FFF2-40B4-BE49-F238E27FC236}">
                <a16:creationId xmlns:a16="http://schemas.microsoft.com/office/drawing/2014/main" id="{D26D1A25-4683-4495-B784-8F8747F526A2}"/>
              </a:ext>
            </a:extLst>
          </p:cNvPr>
          <p:cNvSpPr/>
          <p:nvPr/>
        </p:nvSpPr>
        <p:spPr>
          <a:xfrm>
            <a:off x="4630793" y="4052088"/>
            <a:ext cx="262301" cy="285688"/>
          </a:xfrm>
          <a:prstGeom prst="ellipse">
            <a:avLst/>
          </a:prstGeom>
          <a:solidFill>
            <a:srgbClr val="3D97A1"/>
          </a:solidFill>
          <a:ln w="63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>
                <a:latin typeface="KoPub돋움체 Bold" panose="00000800000000000000" pitchFamily="2" charset="-127"/>
                <a:ea typeface="KoPub돋움체 Bold" panose="00000800000000000000" pitchFamily="2" charset="-127"/>
              </a:rPr>
              <a:t>2</a:t>
            </a:r>
            <a:endParaRPr lang="ko-KR" altLang="en-US" sz="1400" dirty="0">
              <a:latin typeface="KoPub돋움체 Bold" panose="00000800000000000000" pitchFamily="2" charset="-127"/>
              <a:ea typeface="KoPub돋움체 Bold" panose="00000800000000000000" pitchFamily="2" charset="-127"/>
            </a:endParaRPr>
          </a:p>
        </p:txBody>
      </p:sp>
      <p:sp>
        <p:nvSpPr>
          <p:cNvPr id="102" name="타원 101">
            <a:extLst>
              <a:ext uri="{FF2B5EF4-FFF2-40B4-BE49-F238E27FC236}">
                <a16:creationId xmlns:a16="http://schemas.microsoft.com/office/drawing/2014/main" id="{D3F2B87A-5F6A-4611-B82D-AA80F8078829}"/>
              </a:ext>
            </a:extLst>
          </p:cNvPr>
          <p:cNvSpPr/>
          <p:nvPr/>
        </p:nvSpPr>
        <p:spPr>
          <a:xfrm>
            <a:off x="4621304" y="5183562"/>
            <a:ext cx="262301" cy="285688"/>
          </a:xfrm>
          <a:prstGeom prst="ellipse">
            <a:avLst/>
          </a:prstGeom>
          <a:solidFill>
            <a:srgbClr val="3D97A1"/>
          </a:solidFill>
          <a:ln w="63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>
                <a:latin typeface="KoPub돋움체 Bold" panose="00000800000000000000" pitchFamily="2" charset="-127"/>
                <a:ea typeface="KoPub돋움체 Bold" panose="00000800000000000000" pitchFamily="2" charset="-127"/>
              </a:rPr>
              <a:t>6</a:t>
            </a:r>
            <a:endParaRPr lang="ko-KR" altLang="en-US" sz="1400" dirty="0">
              <a:latin typeface="KoPub돋움체 Bold" panose="00000800000000000000" pitchFamily="2" charset="-127"/>
              <a:ea typeface="KoPub돋움체 Bold" panose="00000800000000000000" pitchFamily="2" charset="-127"/>
            </a:endParaRPr>
          </a:p>
        </p:txBody>
      </p:sp>
      <p:sp>
        <p:nvSpPr>
          <p:cNvPr id="103" name="타원 102">
            <a:extLst>
              <a:ext uri="{FF2B5EF4-FFF2-40B4-BE49-F238E27FC236}">
                <a16:creationId xmlns:a16="http://schemas.microsoft.com/office/drawing/2014/main" id="{DB22F053-CC2E-4FD3-B338-9DE8EDCE39E1}"/>
              </a:ext>
            </a:extLst>
          </p:cNvPr>
          <p:cNvSpPr/>
          <p:nvPr/>
        </p:nvSpPr>
        <p:spPr>
          <a:xfrm>
            <a:off x="7084547" y="4039574"/>
            <a:ext cx="262301" cy="285688"/>
          </a:xfrm>
          <a:prstGeom prst="ellipse">
            <a:avLst/>
          </a:prstGeom>
          <a:solidFill>
            <a:schemeClr val="accent6">
              <a:lumMod val="75000"/>
            </a:schemeClr>
          </a:solidFill>
          <a:ln w="63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>
                <a:latin typeface="KoPub돋움체 Bold" panose="00000800000000000000" pitchFamily="2" charset="-127"/>
                <a:ea typeface="KoPub돋움체 Bold" panose="00000800000000000000" pitchFamily="2" charset="-127"/>
              </a:rPr>
              <a:t>3</a:t>
            </a:r>
            <a:endParaRPr lang="ko-KR" altLang="en-US" sz="1400" dirty="0">
              <a:latin typeface="KoPub돋움체 Bold" panose="00000800000000000000" pitchFamily="2" charset="-127"/>
              <a:ea typeface="KoPub돋움체 Bold" panose="00000800000000000000" pitchFamily="2" charset="-127"/>
            </a:endParaRPr>
          </a:p>
        </p:txBody>
      </p:sp>
      <p:sp>
        <p:nvSpPr>
          <p:cNvPr id="105" name="타원 104">
            <a:extLst>
              <a:ext uri="{FF2B5EF4-FFF2-40B4-BE49-F238E27FC236}">
                <a16:creationId xmlns:a16="http://schemas.microsoft.com/office/drawing/2014/main" id="{532F30A0-C6D5-4720-A390-D19AB6DD002F}"/>
              </a:ext>
            </a:extLst>
          </p:cNvPr>
          <p:cNvSpPr/>
          <p:nvPr/>
        </p:nvSpPr>
        <p:spPr>
          <a:xfrm>
            <a:off x="7084546" y="5126359"/>
            <a:ext cx="262301" cy="285688"/>
          </a:xfrm>
          <a:prstGeom prst="ellipse">
            <a:avLst/>
          </a:prstGeom>
          <a:solidFill>
            <a:schemeClr val="accent6">
              <a:lumMod val="75000"/>
            </a:schemeClr>
          </a:solidFill>
          <a:ln w="63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>
                <a:latin typeface="KoPub돋움체 Bold" panose="00000800000000000000" pitchFamily="2" charset="-127"/>
                <a:ea typeface="KoPub돋움체 Bold" panose="00000800000000000000" pitchFamily="2" charset="-127"/>
              </a:rPr>
              <a:t>7</a:t>
            </a:r>
            <a:endParaRPr lang="ko-KR" altLang="en-US" sz="1400" dirty="0">
              <a:latin typeface="KoPub돋움체 Bold" panose="00000800000000000000" pitchFamily="2" charset="-127"/>
              <a:ea typeface="KoPub돋움체 Bold" panose="00000800000000000000" pitchFamily="2" charset="-127"/>
            </a:endParaRPr>
          </a:p>
        </p:txBody>
      </p:sp>
      <p:sp>
        <p:nvSpPr>
          <p:cNvPr id="106" name="타원 105">
            <a:extLst>
              <a:ext uri="{FF2B5EF4-FFF2-40B4-BE49-F238E27FC236}">
                <a16:creationId xmlns:a16="http://schemas.microsoft.com/office/drawing/2014/main" id="{94D99D52-B3DD-4EB0-8D31-5E38F93C2086}"/>
              </a:ext>
            </a:extLst>
          </p:cNvPr>
          <p:cNvSpPr/>
          <p:nvPr/>
        </p:nvSpPr>
        <p:spPr>
          <a:xfrm>
            <a:off x="9596752" y="4013438"/>
            <a:ext cx="280876" cy="302955"/>
          </a:xfrm>
          <a:prstGeom prst="ellipse">
            <a:avLst/>
          </a:prstGeom>
          <a:solidFill>
            <a:srgbClr val="00729A"/>
          </a:solidFill>
          <a:ln w="63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ko-KR" sz="1400" dirty="0">
                <a:latin typeface="KoPub돋움체 Bold" panose="00000800000000000000" pitchFamily="2" charset="-127"/>
                <a:ea typeface="KoPub돋움체 Bold" panose="00000800000000000000" pitchFamily="2" charset="-127"/>
              </a:rPr>
              <a:t>4</a:t>
            </a:r>
            <a:endParaRPr lang="ko-KR" altLang="en-US" sz="1400" dirty="0">
              <a:latin typeface="KoPub돋움체 Bold" panose="00000800000000000000" pitchFamily="2" charset="-127"/>
              <a:ea typeface="KoPub돋움체 Bold" panose="00000800000000000000" pitchFamily="2" charset="-127"/>
            </a:endParaRPr>
          </a:p>
        </p:txBody>
      </p:sp>
      <p:sp>
        <p:nvSpPr>
          <p:cNvPr id="107" name="타원 106">
            <a:extLst>
              <a:ext uri="{FF2B5EF4-FFF2-40B4-BE49-F238E27FC236}">
                <a16:creationId xmlns:a16="http://schemas.microsoft.com/office/drawing/2014/main" id="{AC378C65-6D8B-4A9B-A677-60415BD18735}"/>
              </a:ext>
            </a:extLst>
          </p:cNvPr>
          <p:cNvSpPr/>
          <p:nvPr/>
        </p:nvSpPr>
        <p:spPr>
          <a:xfrm>
            <a:off x="9596028" y="5131042"/>
            <a:ext cx="280876" cy="302955"/>
          </a:xfrm>
          <a:prstGeom prst="ellipse">
            <a:avLst/>
          </a:prstGeom>
          <a:solidFill>
            <a:srgbClr val="00729A"/>
          </a:solidFill>
          <a:ln w="63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ko-KR" sz="1400" dirty="0">
                <a:latin typeface="KoPub돋움체 Bold" panose="00000800000000000000" pitchFamily="2" charset="-127"/>
                <a:ea typeface="KoPub돋움체 Bold" panose="00000800000000000000" pitchFamily="2" charset="-127"/>
              </a:rPr>
              <a:t>8</a:t>
            </a:r>
            <a:endParaRPr lang="ko-KR" altLang="en-US" sz="1400" dirty="0">
              <a:latin typeface="KoPub돋움체 Bold" panose="00000800000000000000" pitchFamily="2" charset="-127"/>
              <a:ea typeface="KoPub돋움체 Bold" panose="00000800000000000000" pitchFamily="2" charset="-127"/>
            </a:endParaRPr>
          </a:p>
        </p:txBody>
      </p:sp>
      <p:sp>
        <p:nvSpPr>
          <p:cNvPr id="124" name="사각형: 둥근 모서리 123">
            <a:extLst>
              <a:ext uri="{FF2B5EF4-FFF2-40B4-BE49-F238E27FC236}">
                <a16:creationId xmlns:a16="http://schemas.microsoft.com/office/drawing/2014/main" id="{2BB636EC-2343-4FDC-9788-21B44A8FC80F}"/>
              </a:ext>
            </a:extLst>
          </p:cNvPr>
          <p:cNvSpPr/>
          <p:nvPr/>
        </p:nvSpPr>
        <p:spPr>
          <a:xfrm flipH="1">
            <a:off x="248965" y="3925484"/>
            <a:ext cx="1521020" cy="748831"/>
          </a:xfrm>
          <a:prstGeom prst="roundRect">
            <a:avLst>
              <a:gd name="adj" fmla="val 4832"/>
            </a:avLst>
          </a:prstGeom>
          <a:solidFill>
            <a:srgbClr val="FBE5D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KoPub돋움체 Bold" panose="00000800000000000000" pitchFamily="2" charset="-127"/>
              <a:ea typeface="KoPub돋움체 Bold" panose="00000800000000000000" pitchFamily="2" charset="-127"/>
            </a:endParaRPr>
          </a:p>
        </p:txBody>
      </p:sp>
      <p:sp>
        <p:nvSpPr>
          <p:cNvPr id="125" name="사각형: 둥근 위쪽 모서리 124">
            <a:extLst>
              <a:ext uri="{FF2B5EF4-FFF2-40B4-BE49-F238E27FC236}">
                <a16:creationId xmlns:a16="http://schemas.microsoft.com/office/drawing/2014/main" id="{61DA7868-AA53-4753-A9C7-E38BF8CAD339}"/>
              </a:ext>
            </a:extLst>
          </p:cNvPr>
          <p:cNvSpPr/>
          <p:nvPr/>
        </p:nvSpPr>
        <p:spPr>
          <a:xfrm rot="5400000" flipH="1">
            <a:off x="886866" y="3286015"/>
            <a:ext cx="385477" cy="1751853"/>
          </a:xfrm>
          <a:prstGeom prst="round2SameRect">
            <a:avLst>
              <a:gd name="adj1" fmla="val 50000"/>
              <a:gd name="adj2" fmla="val 0"/>
            </a:avLst>
          </a:prstGeom>
          <a:solidFill>
            <a:schemeClr val="accent2">
              <a:lumMod val="75000"/>
            </a:schemeClr>
          </a:solidFill>
          <a:ln>
            <a:noFill/>
          </a:ln>
          <a:effectLst>
            <a:outerShdw dist="25400" algn="l" rotWithShape="0">
              <a:prstClr val="black">
                <a:alpha val="1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KoPub돋움체 Bold" panose="00000800000000000000" pitchFamily="2" charset="-127"/>
              <a:ea typeface="KoPub돋움체 Bold" panose="00000800000000000000" pitchFamily="2" charset="-127"/>
            </a:endParaRPr>
          </a:p>
        </p:txBody>
      </p:sp>
      <p:sp>
        <p:nvSpPr>
          <p:cNvPr id="136" name="TextBox 135">
            <a:extLst>
              <a:ext uri="{FF2B5EF4-FFF2-40B4-BE49-F238E27FC236}">
                <a16:creationId xmlns:a16="http://schemas.microsoft.com/office/drawing/2014/main" id="{DE147C8E-D2C8-466D-A8C4-E6FE39650764}"/>
              </a:ext>
            </a:extLst>
          </p:cNvPr>
          <p:cNvSpPr txBox="1"/>
          <p:nvPr/>
        </p:nvSpPr>
        <p:spPr>
          <a:xfrm>
            <a:off x="320786" y="4028048"/>
            <a:ext cx="1211870" cy="276999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 rtlCol="0" anchor="ctr" anchorCtr="0">
            <a:spAutoFit/>
          </a:bodyPr>
          <a:lstStyle>
            <a:defPPr>
              <a:defRPr lang="ko-KR"/>
            </a:defPPr>
            <a:lvl1pPr algn="ctr">
              <a:defRPr sz="54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에스코어 드림 6 Bold" panose="020B0703030302020204" pitchFamily="50" charset="-127"/>
                <a:ea typeface="에스코어 드림 6 Bold" panose="020B0703030302020204" pitchFamily="50" charset="-127"/>
              </a:defRPr>
            </a:lvl1pPr>
          </a:lstStyle>
          <a:p>
            <a:pPr algn="l"/>
            <a:r>
              <a:rPr lang="ko-KR" altLang="en-US" sz="1800" dirty="0">
                <a:solidFill>
                  <a:schemeClr val="bg1"/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</a:rPr>
              <a:t>전략기획본부</a:t>
            </a:r>
          </a:p>
        </p:txBody>
      </p:sp>
      <p:sp>
        <p:nvSpPr>
          <p:cNvPr id="167" name="사각형: 둥근 모서리 166">
            <a:extLst>
              <a:ext uri="{FF2B5EF4-FFF2-40B4-BE49-F238E27FC236}">
                <a16:creationId xmlns:a16="http://schemas.microsoft.com/office/drawing/2014/main" id="{3DD08733-230C-4AF9-AA78-72CDF450618F}"/>
              </a:ext>
            </a:extLst>
          </p:cNvPr>
          <p:cNvSpPr/>
          <p:nvPr/>
        </p:nvSpPr>
        <p:spPr>
          <a:xfrm flipH="1">
            <a:off x="248965" y="5019653"/>
            <a:ext cx="1521020" cy="771992"/>
          </a:xfrm>
          <a:prstGeom prst="roundRect">
            <a:avLst>
              <a:gd name="adj" fmla="val 4832"/>
            </a:avLst>
          </a:prstGeom>
          <a:solidFill>
            <a:srgbClr val="FFE79B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KoPub돋움체 Bold" panose="00000800000000000000" pitchFamily="2" charset="-127"/>
              <a:ea typeface="KoPub돋움체 Bold" panose="00000800000000000000" pitchFamily="2" charset="-127"/>
            </a:endParaRPr>
          </a:p>
        </p:txBody>
      </p:sp>
      <p:sp>
        <p:nvSpPr>
          <p:cNvPr id="168" name="사각형: 둥근 위쪽 모서리 167">
            <a:extLst>
              <a:ext uri="{FF2B5EF4-FFF2-40B4-BE49-F238E27FC236}">
                <a16:creationId xmlns:a16="http://schemas.microsoft.com/office/drawing/2014/main" id="{0135BB5F-8B6B-4323-BB53-FD0ABB10C21A}"/>
              </a:ext>
            </a:extLst>
          </p:cNvPr>
          <p:cNvSpPr/>
          <p:nvPr/>
        </p:nvSpPr>
        <p:spPr>
          <a:xfrm rot="5400000" flipH="1">
            <a:off x="886866" y="4371794"/>
            <a:ext cx="385477" cy="1751853"/>
          </a:xfrm>
          <a:prstGeom prst="round2SameRect">
            <a:avLst>
              <a:gd name="adj1" fmla="val 50000"/>
              <a:gd name="adj2" fmla="val 0"/>
            </a:avLst>
          </a:prstGeom>
          <a:solidFill>
            <a:srgbClr val="E59C09"/>
          </a:solidFill>
          <a:ln>
            <a:noFill/>
          </a:ln>
          <a:effectLst>
            <a:outerShdw dist="25400" algn="l" rotWithShape="0">
              <a:prstClr val="black">
                <a:alpha val="1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KoPub돋움체 Bold" panose="00000800000000000000" pitchFamily="2" charset="-127"/>
              <a:ea typeface="KoPub돋움체 Bold" panose="00000800000000000000" pitchFamily="2" charset="-127"/>
            </a:endParaRPr>
          </a:p>
        </p:txBody>
      </p:sp>
      <p:sp>
        <p:nvSpPr>
          <p:cNvPr id="169" name="TextBox 168">
            <a:extLst>
              <a:ext uri="{FF2B5EF4-FFF2-40B4-BE49-F238E27FC236}">
                <a16:creationId xmlns:a16="http://schemas.microsoft.com/office/drawing/2014/main" id="{13DAFBFE-8A43-4A2B-8F47-6958A77F6677}"/>
              </a:ext>
            </a:extLst>
          </p:cNvPr>
          <p:cNvSpPr txBox="1"/>
          <p:nvPr/>
        </p:nvSpPr>
        <p:spPr>
          <a:xfrm>
            <a:off x="320786" y="5113827"/>
            <a:ext cx="1211870" cy="276999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 rtlCol="0" anchor="ctr" anchorCtr="0">
            <a:spAutoFit/>
          </a:bodyPr>
          <a:lstStyle>
            <a:defPPr>
              <a:defRPr lang="ko-KR"/>
            </a:defPPr>
            <a:lvl1pPr algn="ctr">
              <a:defRPr sz="54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에스코어 드림 6 Bold" panose="020B0703030302020204" pitchFamily="50" charset="-127"/>
                <a:ea typeface="에스코어 드림 6 Bold" panose="020B0703030302020204" pitchFamily="50" charset="-127"/>
              </a:defRPr>
            </a:lvl1pPr>
          </a:lstStyle>
          <a:p>
            <a:pPr algn="l"/>
            <a:r>
              <a:rPr lang="ko-KR" altLang="en-US" sz="1800" dirty="0">
                <a:solidFill>
                  <a:schemeClr val="bg1"/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</a:rPr>
              <a:t>경영관리본부</a:t>
            </a:r>
          </a:p>
        </p:txBody>
      </p:sp>
      <p:sp>
        <p:nvSpPr>
          <p:cNvPr id="171" name="직각 삼각형 170">
            <a:extLst>
              <a:ext uri="{FF2B5EF4-FFF2-40B4-BE49-F238E27FC236}">
                <a16:creationId xmlns:a16="http://schemas.microsoft.com/office/drawing/2014/main" id="{D82D1010-2856-4985-BEDC-25D966C75335}"/>
              </a:ext>
            </a:extLst>
          </p:cNvPr>
          <p:cNvSpPr/>
          <p:nvPr/>
        </p:nvSpPr>
        <p:spPr>
          <a:xfrm rot="10800000">
            <a:off x="204341" y="5447133"/>
            <a:ext cx="48862" cy="60082"/>
          </a:xfrm>
          <a:prstGeom prst="rtTriangle">
            <a:avLst/>
          </a:prstGeom>
          <a:solidFill>
            <a:schemeClr val="accent4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KoPub돋움체 Bold" panose="00000800000000000000" pitchFamily="2" charset="-127"/>
              <a:ea typeface="KoPub돋움체 Bold" panose="00000800000000000000" pitchFamily="2" charset="-127"/>
            </a:endParaRPr>
          </a:p>
        </p:txBody>
      </p:sp>
      <p:sp>
        <p:nvSpPr>
          <p:cNvPr id="172" name="직각 삼각형 171">
            <a:extLst>
              <a:ext uri="{FF2B5EF4-FFF2-40B4-BE49-F238E27FC236}">
                <a16:creationId xmlns:a16="http://schemas.microsoft.com/office/drawing/2014/main" id="{0A9BFF38-A5B7-415B-A182-141AF4C616FC}"/>
              </a:ext>
            </a:extLst>
          </p:cNvPr>
          <p:cNvSpPr/>
          <p:nvPr/>
        </p:nvSpPr>
        <p:spPr>
          <a:xfrm rot="10800000">
            <a:off x="203278" y="4343088"/>
            <a:ext cx="48862" cy="60082"/>
          </a:xfrm>
          <a:prstGeom prst="rtTriangle">
            <a:avLst/>
          </a:pr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KoPub돋움체 Bold" panose="00000800000000000000" pitchFamily="2" charset="-127"/>
              <a:ea typeface="KoPub돋움체 Bold" panose="00000800000000000000" pitchFamily="2" charset="-127"/>
            </a:endParaRPr>
          </a:p>
        </p:txBody>
      </p:sp>
      <p:grpSp>
        <p:nvGrpSpPr>
          <p:cNvPr id="181" name="그룹 180">
            <a:extLst>
              <a:ext uri="{FF2B5EF4-FFF2-40B4-BE49-F238E27FC236}">
                <a16:creationId xmlns:a16="http://schemas.microsoft.com/office/drawing/2014/main" id="{E94E5016-E6E2-41D8-A123-93422851DC6D}"/>
              </a:ext>
            </a:extLst>
          </p:cNvPr>
          <p:cNvGrpSpPr/>
          <p:nvPr/>
        </p:nvGrpSpPr>
        <p:grpSpPr>
          <a:xfrm>
            <a:off x="151412" y="2570369"/>
            <a:ext cx="1748131" cy="756360"/>
            <a:chOff x="810311" y="3014160"/>
            <a:chExt cx="1737906" cy="812646"/>
          </a:xfrm>
        </p:grpSpPr>
        <p:sp>
          <p:nvSpPr>
            <p:cNvPr id="182" name="자유형: 도형 253">
              <a:extLst>
                <a:ext uri="{FF2B5EF4-FFF2-40B4-BE49-F238E27FC236}">
                  <a16:creationId xmlns:a16="http://schemas.microsoft.com/office/drawing/2014/main" id="{6BAE4F9C-9519-48B6-8ED2-87D08143ADF6}"/>
                </a:ext>
              </a:extLst>
            </p:cNvPr>
            <p:cNvSpPr/>
            <p:nvPr/>
          </p:nvSpPr>
          <p:spPr>
            <a:xfrm>
              <a:off x="810311" y="3014160"/>
              <a:ext cx="1737906" cy="812646"/>
            </a:xfrm>
            <a:custGeom>
              <a:avLst/>
              <a:gdLst>
                <a:gd name="connsiteX0" fmla="*/ 0 w 1673504"/>
                <a:gd name="connsiteY0" fmla="*/ 0 h 361670"/>
                <a:gd name="connsiteX1" fmla="*/ 284389 w 1673504"/>
                <a:gd name="connsiteY1" fmla="*/ 0 h 361670"/>
                <a:gd name="connsiteX2" fmla="*/ 1389115 w 1673504"/>
                <a:gd name="connsiteY2" fmla="*/ 0 h 361670"/>
                <a:gd name="connsiteX3" fmla="*/ 1539733 w 1673504"/>
                <a:gd name="connsiteY3" fmla="*/ 0 h 361670"/>
                <a:gd name="connsiteX4" fmla="*/ 1673504 w 1673504"/>
                <a:gd name="connsiteY4" fmla="*/ 180835 h 361670"/>
                <a:gd name="connsiteX5" fmla="*/ 1539733 w 1673504"/>
                <a:gd name="connsiteY5" fmla="*/ 361670 h 361670"/>
                <a:gd name="connsiteX6" fmla="*/ 1161675 w 1673504"/>
                <a:gd name="connsiteY6" fmla="*/ 361670 h 361670"/>
                <a:gd name="connsiteX7" fmla="*/ 284389 w 1673504"/>
                <a:gd name="connsiteY7" fmla="*/ 361670 h 361670"/>
                <a:gd name="connsiteX8" fmla="*/ 227440 w 1673504"/>
                <a:gd name="connsiteY8" fmla="*/ 361670 h 3616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673504" h="361670">
                  <a:moveTo>
                    <a:pt x="0" y="0"/>
                  </a:moveTo>
                  <a:lnTo>
                    <a:pt x="284389" y="0"/>
                  </a:lnTo>
                  <a:lnTo>
                    <a:pt x="1389115" y="0"/>
                  </a:lnTo>
                  <a:lnTo>
                    <a:pt x="1539733" y="0"/>
                  </a:lnTo>
                  <a:lnTo>
                    <a:pt x="1673504" y="180835"/>
                  </a:lnTo>
                  <a:lnTo>
                    <a:pt x="1539733" y="361670"/>
                  </a:lnTo>
                  <a:lnTo>
                    <a:pt x="1161675" y="361670"/>
                  </a:lnTo>
                  <a:lnTo>
                    <a:pt x="284389" y="361670"/>
                  </a:lnTo>
                  <a:lnTo>
                    <a:pt x="227440" y="361670"/>
                  </a:lnTo>
                  <a:close/>
                </a:path>
              </a:pathLst>
            </a:custGeom>
            <a:gradFill flip="none" rotWithShape="1">
              <a:gsLst>
                <a:gs pos="0">
                  <a:srgbClr val="415F73"/>
                </a:gs>
                <a:gs pos="100000">
                  <a:srgbClr val="2E3B44"/>
                </a:gs>
              </a:gsLst>
              <a:path path="circle">
                <a:fillToRect l="50000" t="50000" r="50000" b="50000"/>
              </a:path>
              <a:tileRect/>
            </a:gradFill>
            <a:ln w="635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KoPub돋움체 Bold" panose="00000800000000000000" pitchFamily="2" charset="-127"/>
                <a:ea typeface="KoPub돋움체 Bold" panose="00000800000000000000" pitchFamily="2" charset="-127"/>
              </a:endParaRPr>
            </a:p>
          </p:txBody>
        </p:sp>
        <p:sp>
          <p:nvSpPr>
            <p:cNvPr id="183" name="TextBox 182">
              <a:extLst>
                <a:ext uri="{FF2B5EF4-FFF2-40B4-BE49-F238E27FC236}">
                  <a16:creationId xmlns:a16="http://schemas.microsoft.com/office/drawing/2014/main" id="{1FA24EB9-B91A-4061-A0A0-431D7238DEEA}"/>
                </a:ext>
              </a:extLst>
            </p:cNvPr>
            <p:cNvSpPr txBox="1"/>
            <p:nvPr/>
          </p:nvSpPr>
          <p:spPr>
            <a:xfrm>
              <a:off x="1085121" y="3078858"/>
              <a:ext cx="1193020" cy="669628"/>
            </a:xfrm>
            <a:prstGeom prst="rect">
              <a:avLst/>
            </a:prstGeom>
            <a:noFill/>
          </p:spPr>
          <p:txBody>
            <a:bodyPr wrap="square" lIns="0" tIns="0" rIns="0" bIns="0" rtlCol="0" anchor="ctr" anchorCtr="0">
              <a:spAutoFit/>
            </a:bodyPr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3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2200" b="0" i="0" u="none" strike="noStrike" kern="0" cap="none" spc="-50" normalizeH="0" noProof="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bg1"/>
                  </a:solidFill>
                  <a:uLnTx/>
                  <a:uFillTx/>
                  <a:latin typeface="KoPub돋움체 Bold" panose="00000800000000000000" pitchFamily="2" charset="-127"/>
                  <a:ea typeface="KoPub돋움체 Bold" panose="00000800000000000000" pitchFamily="2" charset="-127"/>
                  <a:cs typeface="Arial" panose="020B0604020202020204" pitchFamily="34" charset="0"/>
                </a:rPr>
                <a:t>본부 종합 </a:t>
              </a:r>
              <a:endParaRPr kumimoji="0" lang="en-US" altLang="ko-KR" sz="2200" b="0" i="0" u="none" strike="noStrike" kern="0" cap="none" spc="-50" normalizeH="0" noProof="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bg1"/>
                </a:solidFill>
                <a:uLnTx/>
                <a:uFillTx/>
                <a:latin typeface="KoPub돋움체 Bold" panose="00000800000000000000" pitchFamily="2" charset="-127"/>
                <a:ea typeface="KoPub돋움체 Bold" panose="00000800000000000000" pitchFamily="2" charset="-127"/>
                <a:cs typeface="Arial" panose="020B0604020202020204" pitchFamily="34" charset="0"/>
              </a:endParaRPr>
            </a:p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3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1600" b="0" i="0" u="none" strike="noStrike" kern="0" cap="none" spc="-50" normalizeH="0" noProof="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bg1"/>
                  </a:solidFill>
                  <a:uLnTx/>
                  <a:uFillTx/>
                  <a:latin typeface="KoPub돋움체 Bold" panose="00000800000000000000" pitchFamily="2" charset="-127"/>
                  <a:ea typeface="KoPub돋움체 Bold" panose="00000800000000000000" pitchFamily="2" charset="-127"/>
                  <a:cs typeface="Arial" panose="020B0604020202020204" pitchFamily="34" charset="0"/>
                </a:rPr>
                <a:t>업무 추진방향</a:t>
              </a:r>
            </a:p>
          </p:txBody>
        </p:sp>
      </p:grpSp>
      <p:sp>
        <p:nvSpPr>
          <p:cNvPr id="104" name="자유형: 도형 175">
            <a:extLst>
              <a:ext uri="{FF2B5EF4-FFF2-40B4-BE49-F238E27FC236}">
                <a16:creationId xmlns:a16="http://schemas.microsoft.com/office/drawing/2014/main" id="{D4FBF799-7DBA-4974-AB4B-12FC8E1C4BB5}"/>
              </a:ext>
            </a:extLst>
          </p:cNvPr>
          <p:cNvSpPr/>
          <p:nvPr/>
        </p:nvSpPr>
        <p:spPr>
          <a:xfrm>
            <a:off x="2021375" y="2856063"/>
            <a:ext cx="2355393" cy="872690"/>
          </a:xfrm>
          <a:custGeom>
            <a:avLst/>
            <a:gdLst>
              <a:gd name="connsiteX0" fmla="*/ 0 w 2831579"/>
              <a:gd name="connsiteY0" fmla="*/ 0 h 960014"/>
              <a:gd name="connsiteX1" fmla="*/ 2831579 w 2831579"/>
              <a:gd name="connsiteY1" fmla="*/ 0 h 960014"/>
              <a:gd name="connsiteX2" fmla="*/ 2831579 w 2831579"/>
              <a:gd name="connsiteY2" fmla="*/ 536418 h 960014"/>
              <a:gd name="connsiteX3" fmla="*/ 2781363 w 2831579"/>
              <a:gd name="connsiteY3" fmla="*/ 586634 h 960014"/>
              <a:gd name="connsiteX4" fmla="*/ 1633466 w 2831579"/>
              <a:gd name="connsiteY4" fmla="*/ 586634 h 960014"/>
              <a:gd name="connsiteX5" fmla="*/ 1633466 w 2831579"/>
              <a:gd name="connsiteY5" fmla="*/ 722567 h 960014"/>
              <a:gd name="connsiteX6" fmla="*/ 1851143 w 2831579"/>
              <a:gd name="connsiteY6" fmla="*/ 722567 h 960014"/>
              <a:gd name="connsiteX7" fmla="*/ 1415789 w 2831579"/>
              <a:gd name="connsiteY7" fmla="*/ 960014 h 960014"/>
              <a:gd name="connsiteX8" fmla="*/ 980435 w 2831579"/>
              <a:gd name="connsiteY8" fmla="*/ 722567 h 960014"/>
              <a:gd name="connsiteX9" fmla="*/ 1198112 w 2831579"/>
              <a:gd name="connsiteY9" fmla="*/ 722567 h 960014"/>
              <a:gd name="connsiteX10" fmla="*/ 1198112 w 2831579"/>
              <a:gd name="connsiteY10" fmla="*/ 586634 h 960014"/>
              <a:gd name="connsiteX11" fmla="*/ 50216 w 2831579"/>
              <a:gd name="connsiteY11" fmla="*/ 586634 h 960014"/>
              <a:gd name="connsiteX12" fmla="*/ 0 w 2831579"/>
              <a:gd name="connsiteY12" fmla="*/ 536418 h 9600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2831579" h="960014">
                <a:moveTo>
                  <a:pt x="0" y="0"/>
                </a:moveTo>
                <a:lnTo>
                  <a:pt x="2831579" y="0"/>
                </a:lnTo>
                <a:lnTo>
                  <a:pt x="2831579" y="536418"/>
                </a:lnTo>
                <a:cubicBezTo>
                  <a:pt x="2831579" y="564152"/>
                  <a:pt x="2809097" y="586634"/>
                  <a:pt x="2781363" y="586634"/>
                </a:cubicBezTo>
                <a:lnTo>
                  <a:pt x="1633466" y="586634"/>
                </a:lnTo>
                <a:lnTo>
                  <a:pt x="1633466" y="722567"/>
                </a:lnTo>
                <a:lnTo>
                  <a:pt x="1851143" y="722567"/>
                </a:lnTo>
                <a:lnTo>
                  <a:pt x="1415789" y="960014"/>
                </a:lnTo>
                <a:lnTo>
                  <a:pt x="980435" y="722567"/>
                </a:lnTo>
                <a:lnTo>
                  <a:pt x="1198112" y="722567"/>
                </a:lnTo>
                <a:lnTo>
                  <a:pt x="1198112" y="586634"/>
                </a:lnTo>
                <a:lnTo>
                  <a:pt x="50216" y="586634"/>
                </a:lnTo>
                <a:cubicBezTo>
                  <a:pt x="22482" y="586634"/>
                  <a:pt x="0" y="564152"/>
                  <a:pt x="0" y="536418"/>
                </a:cubicBezTo>
                <a:close/>
              </a:path>
            </a:pathLst>
          </a:custGeom>
          <a:gradFill>
            <a:gsLst>
              <a:gs pos="60000">
                <a:schemeClr val="bg1"/>
              </a:gs>
              <a:gs pos="100000">
                <a:schemeClr val="accent1">
                  <a:lumMod val="75000"/>
                </a:schemeClr>
              </a:gs>
            </a:gsLst>
            <a:lin ang="5400000" scaled="0"/>
          </a:gradFill>
          <a:ln w="6350">
            <a:solidFill>
              <a:schemeClr val="bg1">
                <a:lumMod val="85000"/>
              </a:schemeClr>
            </a:solidFill>
          </a:ln>
          <a:effectLst>
            <a:innerShdw blurRad="50800">
              <a:prstClr val="black">
                <a:alpha val="1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>
              <a:latin typeface="KoPub돋움체 Bold" panose="00000800000000000000" pitchFamily="2" charset="-127"/>
              <a:ea typeface="KoPub돋움체 Bold" panose="00000800000000000000" pitchFamily="2" charset="-127"/>
            </a:endParaRPr>
          </a:p>
        </p:txBody>
      </p:sp>
      <p:sp>
        <p:nvSpPr>
          <p:cNvPr id="108" name="원호 107">
            <a:extLst>
              <a:ext uri="{FF2B5EF4-FFF2-40B4-BE49-F238E27FC236}">
                <a16:creationId xmlns:a16="http://schemas.microsoft.com/office/drawing/2014/main" id="{73E38A49-3979-4B0F-B3A5-F163CF8B968E}"/>
              </a:ext>
            </a:extLst>
          </p:cNvPr>
          <p:cNvSpPr/>
          <p:nvPr/>
        </p:nvSpPr>
        <p:spPr>
          <a:xfrm>
            <a:off x="7281000" y="1774082"/>
            <a:ext cx="1772618" cy="1648512"/>
          </a:xfrm>
          <a:prstGeom prst="arc">
            <a:avLst>
              <a:gd name="adj1" fmla="val 10779706"/>
              <a:gd name="adj2" fmla="val 0"/>
            </a:avLst>
          </a:prstGeom>
          <a:solidFill>
            <a:schemeClr val="bg1"/>
          </a:solidFill>
          <a:ln w="190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KoPub돋움체 Bold" panose="00000800000000000000" pitchFamily="2" charset="-127"/>
              <a:ea typeface="KoPub돋움체 Bold" panose="00000800000000000000" pitchFamily="2" charset="-127"/>
            </a:endParaRPr>
          </a:p>
        </p:txBody>
      </p:sp>
      <p:sp>
        <p:nvSpPr>
          <p:cNvPr id="109" name="자유형: 도형 176">
            <a:extLst>
              <a:ext uri="{FF2B5EF4-FFF2-40B4-BE49-F238E27FC236}">
                <a16:creationId xmlns:a16="http://schemas.microsoft.com/office/drawing/2014/main" id="{B1029ABD-C0D1-4FB7-8489-AB7A0F762495}"/>
              </a:ext>
            </a:extLst>
          </p:cNvPr>
          <p:cNvSpPr/>
          <p:nvPr/>
        </p:nvSpPr>
        <p:spPr>
          <a:xfrm>
            <a:off x="6980805" y="2853887"/>
            <a:ext cx="2359164" cy="878502"/>
          </a:xfrm>
          <a:custGeom>
            <a:avLst/>
            <a:gdLst>
              <a:gd name="connsiteX0" fmla="*/ 0 w 2831579"/>
              <a:gd name="connsiteY0" fmla="*/ 0 h 960014"/>
              <a:gd name="connsiteX1" fmla="*/ 2831579 w 2831579"/>
              <a:gd name="connsiteY1" fmla="*/ 0 h 960014"/>
              <a:gd name="connsiteX2" fmla="*/ 2831579 w 2831579"/>
              <a:gd name="connsiteY2" fmla="*/ 536418 h 960014"/>
              <a:gd name="connsiteX3" fmla="*/ 2781363 w 2831579"/>
              <a:gd name="connsiteY3" fmla="*/ 586634 h 960014"/>
              <a:gd name="connsiteX4" fmla="*/ 1633466 w 2831579"/>
              <a:gd name="connsiteY4" fmla="*/ 586634 h 960014"/>
              <a:gd name="connsiteX5" fmla="*/ 1633466 w 2831579"/>
              <a:gd name="connsiteY5" fmla="*/ 722567 h 960014"/>
              <a:gd name="connsiteX6" fmla="*/ 1851143 w 2831579"/>
              <a:gd name="connsiteY6" fmla="*/ 722567 h 960014"/>
              <a:gd name="connsiteX7" fmla="*/ 1415789 w 2831579"/>
              <a:gd name="connsiteY7" fmla="*/ 960014 h 960014"/>
              <a:gd name="connsiteX8" fmla="*/ 980435 w 2831579"/>
              <a:gd name="connsiteY8" fmla="*/ 722567 h 960014"/>
              <a:gd name="connsiteX9" fmla="*/ 1198112 w 2831579"/>
              <a:gd name="connsiteY9" fmla="*/ 722567 h 960014"/>
              <a:gd name="connsiteX10" fmla="*/ 1198112 w 2831579"/>
              <a:gd name="connsiteY10" fmla="*/ 586634 h 960014"/>
              <a:gd name="connsiteX11" fmla="*/ 50216 w 2831579"/>
              <a:gd name="connsiteY11" fmla="*/ 586634 h 960014"/>
              <a:gd name="connsiteX12" fmla="*/ 0 w 2831579"/>
              <a:gd name="connsiteY12" fmla="*/ 536418 h 9600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2831579" h="960014">
                <a:moveTo>
                  <a:pt x="0" y="0"/>
                </a:moveTo>
                <a:lnTo>
                  <a:pt x="2831579" y="0"/>
                </a:lnTo>
                <a:lnTo>
                  <a:pt x="2831579" y="536418"/>
                </a:lnTo>
                <a:cubicBezTo>
                  <a:pt x="2831579" y="564152"/>
                  <a:pt x="2809097" y="586634"/>
                  <a:pt x="2781363" y="586634"/>
                </a:cubicBezTo>
                <a:lnTo>
                  <a:pt x="1633466" y="586634"/>
                </a:lnTo>
                <a:lnTo>
                  <a:pt x="1633466" y="722567"/>
                </a:lnTo>
                <a:lnTo>
                  <a:pt x="1851143" y="722567"/>
                </a:lnTo>
                <a:lnTo>
                  <a:pt x="1415789" y="960014"/>
                </a:lnTo>
                <a:lnTo>
                  <a:pt x="980435" y="722567"/>
                </a:lnTo>
                <a:lnTo>
                  <a:pt x="1198112" y="722567"/>
                </a:lnTo>
                <a:lnTo>
                  <a:pt x="1198112" y="586634"/>
                </a:lnTo>
                <a:lnTo>
                  <a:pt x="50216" y="586634"/>
                </a:lnTo>
                <a:cubicBezTo>
                  <a:pt x="22482" y="586634"/>
                  <a:pt x="0" y="564152"/>
                  <a:pt x="0" y="536418"/>
                </a:cubicBezTo>
                <a:close/>
              </a:path>
            </a:pathLst>
          </a:custGeom>
          <a:gradFill>
            <a:gsLst>
              <a:gs pos="60000">
                <a:schemeClr val="bg1"/>
              </a:gs>
              <a:gs pos="100000">
                <a:schemeClr val="accent6">
                  <a:lumMod val="75000"/>
                </a:schemeClr>
              </a:gs>
            </a:gsLst>
            <a:lin ang="5400000" scaled="0"/>
          </a:gradFill>
          <a:ln w="6350">
            <a:solidFill>
              <a:schemeClr val="bg1">
                <a:lumMod val="85000"/>
              </a:schemeClr>
            </a:solidFill>
          </a:ln>
          <a:effectLst>
            <a:innerShdw blurRad="50800">
              <a:prstClr val="black">
                <a:alpha val="1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>
              <a:latin typeface="KoPub돋움체 Bold" panose="00000800000000000000" pitchFamily="2" charset="-127"/>
              <a:ea typeface="KoPub돋움체 Bold" panose="00000800000000000000" pitchFamily="2" charset="-127"/>
            </a:endParaRPr>
          </a:p>
        </p:txBody>
      </p:sp>
      <p:sp>
        <p:nvSpPr>
          <p:cNvPr id="110" name="사각형: 둥근 위쪽 모서리 155">
            <a:extLst>
              <a:ext uri="{FF2B5EF4-FFF2-40B4-BE49-F238E27FC236}">
                <a16:creationId xmlns:a16="http://schemas.microsoft.com/office/drawing/2014/main" id="{7AAD4EBA-6378-46CA-819B-3315404942F1}"/>
              </a:ext>
            </a:extLst>
          </p:cNvPr>
          <p:cNvSpPr/>
          <p:nvPr/>
        </p:nvSpPr>
        <p:spPr>
          <a:xfrm>
            <a:off x="6980804" y="2569502"/>
            <a:ext cx="2357905" cy="757227"/>
          </a:xfrm>
          <a:prstGeom prst="round2SameRect">
            <a:avLst>
              <a:gd name="adj1" fmla="val 8961"/>
              <a:gd name="adj2" fmla="val 0"/>
            </a:avLst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100000">
                <a:schemeClr val="accent6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6350">
            <a:solidFill>
              <a:schemeClr val="accent6">
                <a:lumMod val="5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KoPub돋움체 Bold" panose="00000800000000000000" pitchFamily="2" charset="-127"/>
              <a:ea typeface="KoPub돋움체 Bold" panose="00000800000000000000" pitchFamily="2" charset="-127"/>
            </a:endParaRPr>
          </a:p>
        </p:txBody>
      </p:sp>
      <p:sp>
        <p:nvSpPr>
          <p:cNvPr id="111" name="TextBox 110">
            <a:extLst>
              <a:ext uri="{FF2B5EF4-FFF2-40B4-BE49-F238E27FC236}">
                <a16:creationId xmlns:a16="http://schemas.microsoft.com/office/drawing/2014/main" id="{2468BD49-8228-4500-A5AC-391FDE506BAD}"/>
              </a:ext>
            </a:extLst>
          </p:cNvPr>
          <p:cNvSpPr txBox="1"/>
          <p:nvPr/>
        </p:nvSpPr>
        <p:spPr>
          <a:xfrm>
            <a:off x="6980806" y="2818982"/>
            <a:ext cx="2357904" cy="276999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spAutoFit/>
          </a:bodyPr>
          <a:lstStyle/>
          <a:p>
            <a:pPr algn="ctr">
              <a:spcBef>
                <a:spcPts val="300"/>
              </a:spcBef>
              <a:defRPr/>
            </a:pPr>
            <a:r>
              <a:rPr lang="ko-KR" altLang="en-US" kern="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  <a:cs typeface="Arial" panose="020B0604020202020204" pitchFamily="34" charset="0"/>
              </a:rPr>
              <a:t>기관 위상 제고</a:t>
            </a:r>
            <a:endParaRPr lang="en-US" altLang="ko-KR" kern="0" dirty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solidFill>
                <a:schemeClr val="bg1"/>
              </a:solidFill>
              <a:latin typeface="KoPub돋움체 Bold" panose="00000800000000000000" pitchFamily="2" charset="-127"/>
              <a:ea typeface="KoPub돋움체 Bold" panose="00000800000000000000" pitchFamily="2" charset="-127"/>
              <a:cs typeface="Arial" panose="020B0604020202020204" pitchFamily="34" charset="0"/>
            </a:endParaRPr>
          </a:p>
        </p:txBody>
      </p:sp>
      <p:grpSp>
        <p:nvGrpSpPr>
          <p:cNvPr id="112" name="그룹 111">
            <a:extLst>
              <a:ext uri="{FF2B5EF4-FFF2-40B4-BE49-F238E27FC236}">
                <a16:creationId xmlns:a16="http://schemas.microsoft.com/office/drawing/2014/main" id="{7530350D-A4A6-40D8-891B-01E486FB5FA7}"/>
              </a:ext>
            </a:extLst>
          </p:cNvPr>
          <p:cNvGrpSpPr/>
          <p:nvPr/>
        </p:nvGrpSpPr>
        <p:grpSpPr>
          <a:xfrm>
            <a:off x="7832737" y="1911569"/>
            <a:ext cx="642734" cy="642733"/>
            <a:chOff x="6694040" y="2046433"/>
            <a:chExt cx="642734" cy="642733"/>
          </a:xfrm>
        </p:grpSpPr>
        <p:sp>
          <p:nvSpPr>
            <p:cNvPr id="113" name="자유형: 도형 903">
              <a:extLst>
                <a:ext uri="{FF2B5EF4-FFF2-40B4-BE49-F238E27FC236}">
                  <a16:creationId xmlns:a16="http://schemas.microsoft.com/office/drawing/2014/main" id="{DC10E1F2-A017-4B2A-86F3-32252BE564EE}"/>
                </a:ext>
              </a:extLst>
            </p:cNvPr>
            <p:cNvSpPr/>
            <p:nvPr/>
          </p:nvSpPr>
          <p:spPr>
            <a:xfrm>
              <a:off x="6737300" y="2349258"/>
              <a:ext cx="92713" cy="339908"/>
            </a:xfrm>
            <a:custGeom>
              <a:avLst/>
              <a:gdLst>
                <a:gd name="connsiteX0" fmla="*/ 30903 w 92713"/>
                <a:gd name="connsiteY0" fmla="*/ 0 h 339908"/>
                <a:gd name="connsiteX1" fmla="*/ 0 w 92713"/>
                <a:gd name="connsiteY1" fmla="*/ 30904 h 339908"/>
                <a:gd name="connsiteX2" fmla="*/ 0 w 92713"/>
                <a:gd name="connsiteY2" fmla="*/ 321367 h 339908"/>
                <a:gd name="connsiteX3" fmla="*/ 18541 w 92713"/>
                <a:gd name="connsiteY3" fmla="*/ 339908 h 339908"/>
                <a:gd name="connsiteX4" fmla="*/ 80342 w 92713"/>
                <a:gd name="connsiteY4" fmla="*/ 339908 h 339908"/>
                <a:gd name="connsiteX5" fmla="*/ 92713 w 92713"/>
                <a:gd name="connsiteY5" fmla="*/ 169957 h 339908"/>
                <a:gd name="connsiteX6" fmla="*/ 80342 w 92713"/>
                <a:gd name="connsiteY6" fmla="*/ 0 h 3399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2713" h="339908">
                  <a:moveTo>
                    <a:pt x="30903" y="0"/>
                  </a:moveTo>
                  <a:cubicBezTo>
                    <a:pt x="13863" y="0"/>
                    <a:pt x="0" y="13863"/>
                    <a:pt x="0" y="30904"/>
                  </a:cubicBezTo>
                  <a:lnTo>
                    <a:pt x="0" y="321367"/>
                  </a:lnTo>
                  <a:cubicBezTo>
                    <a:pt x="0" y="331607"/>
                    <a:pt x="8302" y="339908"/>
                    <a:pt x="18541" y="339908"/>
                  </a:cubicBezTo>
                  <a:lnTo>
                    <a:pt x="80342" y="339908"/>
                  </a:lnTo>
                  <a:lnTo>
                    <a:pt x="92713" y="169957"/>
                  </a:lnTo>
                  <a:lnTo>
                    <a:pt x="80342" y="0"/>
                  </a:lnTo>
                  <a:close/>
                </a:path>
              </a:pathLst>
            </a:custGeom>
            <a:solidFill>
              <a:srgbClr val="0D70B2"/>
            </a:solidFill>
            <a:ln w="124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>
                <a:latin typeface="KoPub돋움체 Bold" panose="00000800000000000000" pitchFamily="2" charset="-127"/>
                <a:ea typeface="KoPub돋움체 Bold" panose="00000800000000000000" pitchFamily="2" charset="-127"/>
              </a:endParaRPr>
            </a:p>
          </p:txBody>
        </p:sp>
        <p:sp>
          <p:nvSpPr>
            <p:cNvPr id="114" name="자유형: 도형 904">
              <a:extLst>
                <a:ext uri="{FF2B5EF4-FFF2-40B4-BE49-F238E27FC236}">
                  <a16:creationId xmlns:a16="http://schemas.microsoft.com/office/drawing/2014/main" id="{5E77E3C0-CBB8-43E2-9FF3-899FDCB27EF9}"/>
                </a:ext>
              </a:extLst>
            </p:cNvPr>
            <p:cNvSpPr/>
            <p:nvPr/>
          </p:nvSpPr>
          <p:spPr>
            <a:xfrm>
              <a:off x="6817641" y="2349258"/>
              <a:ext cx="80341" cy="339908"/>
            </a:xfrm>
            <a:custGeom>
              <a:avLst/>
              <a:gdLst>
                <a:gd name="connsiteX0" fmla="*/ 49444 w 80341"/>
                <a:gd name="connsiteY0" fmla="*/ 0 h 339908"/>
                <a:gd name="connsiteX1" fmla="*/ 0 w 80341"/>
                <a:gd name="connsiteY1" fmla="*/ 0 h 339908"/>
                <a:gd name="connsiteX2" fmla="*/ 0 w 80341"/>
                <a:gd name="connsiteY2" fmla="*/ 339908 h 339908"/>
                <a:gd name="connsiteX3" fmla="*/ 61801 w 80341"/>
                <a:gd name="connsiteY3" fmla="*/ 339908 h 339908"/>
                <a:gd name="connsiteX4" fmla="*/ 80342 w 80341"/>
                <a:gd name="connsiteY4" fmla="*/ 321367 h 339908"/>
                <a:gd name="connsiteX5" fmla="*/ 80342 w 80341"/>
                <a:gd name="connsiteY5" fmla="*/ 30904 h 339908"/>
                <a:gd name="connsiteX6" fmla="*/ 49444 w 80341"/>
                <a:gd name="connsiteY6" fmla="*/ 0 h 3399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0341" h="339908">
                  <a:moveTo>
                    <a:pt x="49444" y="0"/>
                  </a:moveTo>
                  <a:lnTo>
                    <a:pt x="0" y="0"/>
                  </a:lnTo>
                  <a:lnTo>
                    <a:pt x="0" y="339908"/>
                  </a:lnTo>
                  <a:lnTo>
                    <a:pt x="61801" y="339908"/>
                  </a:lnTo>
                  <a:cubicBezTo>
                    <a:pt x="72040" y="339908"/>
                    <a:pt x="80342" y="331607"/>
                    <a:pt x="80342" y="321367"/>
                  </a:cubicBezTo>
                  <a:lnTo>
                    <a:pt x="80342" y="30904"/>
                  </a:lnTo>
                  <a:cubicBezTo>
                    <a:pt x="80342" y="13863"/>
                    <a:pt x="66479" y="0"/>
                    <a:pt x="49444" y="0"/>
                  </a:cubicBezTo>
                  <a:close/>
                </a:path>
              </a:pathLst>
            </a:custGeom>
            <a:solidFill>
              <a:srgbClr val="095C92"/>
            </a:solidFill>
            <a:ln w="124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>
                <a:latin typeface="KoPub돋움체 Bold" panose="00000800000000000000" pitchFamily="2" charset="-127"/>
                <a:ea typeface="KoPub돋움체 Bold" panose="00000800000000000000" pitchFamily="2" charset="-127"/>
              </a:endParaRPr>
            </a:p>
          </p:txBody>
        </p:sp>
        <p:sp>
          <p:nvSpPr>
            <p:cNvPr id="115" name="자유형: 도형 905">
              <a:extLst>
                <a:ext uri="{FF2B5EF4-FFF2-40B4-BE49-F238E27FC236}">
                  <a16:creationId xmlns:a16="http://schemas.microsoft.com/office/drawing/2014/main" id="{A5938E4F-5EF0-4CE7-8334-D22AAD8080BC}"/>
                </a:ext>
              </a:extLst>
            </p:cNvPr>
            <p:cNvSpPr/>
            <p:nvPr/>
          </p:nvSpPr>
          <p:spPr>
            <a:xfrm>
              <a:off x="6935065" y="2250376"/>
              <a:ext cx="92713" cy="438790"/>
            </a:xfrm>
            <a:custGeom>
              <a:avLst/>
              <a:gdLst>
                <a:gd name="connsiteX0" fmla="*/ 30903 w 92713"/>
                <a:gd name="connsiteY0" fmla="*/ 0 h 438790"/>
                <a:gd name="connsiteX1" fmla="*/ 0 w 92713"/>
                <a:gd name="connsiteY1" fmla="*/ 30903 h 438790"/>
                <a:gd name="connsiteX2" fmla="*/ 0 w 92713"/>
                <a:gd name="connsiteY2" fmla="*/ 420249 h 438790"/>
                <a:gd name="connsiteX3" fmla="*/ 18541 w 92713"/>
                <a:gd name="connsiteY3" fmla="*/ 438790 h 438790"/>
                <a:gd name="connsiteX4" fmla="*/ 80342 w 92713"/>
                <a:gd name="connsiteY4" fmla="*/ 438790 h 438790"/>
                <a:gd name="connsiteX5" fmla="*/ 92713 w 92713"/>
                <a:gd name="connsiteY5" fmla="*/ 219395 h 438790"/>
                <a:gd name="connsiteX6" fmla="*/ 80342 w 92713"/>
                <a:gd name="connsiteY6" fmla="*/ 0 h 4387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2713" h="438790">
                  <a:moveTo>
                    <a:pt x="30903" y="0"/>
                  </a:moveTo>
                  <a:cubicBezTo>
                    <a:pt x="13863" y="0"/>
                    <a:pt x="0" y="13863"/>
                    <a:pt x="0" y="30903"/>
                  </a:cubicBezTo>
                  <a:lnTo>
                    <a:pt x="0" y="420249"/>
                  </a:lnTo>
                  <a:cubicBezTo>
                    <a:pt x="0" y="430489"/>
                    <a:pt x="8302" y="438790"/>
                    <a:pt x="18541" y="438790"/>
                  </a:cubicBezTo>
                  <a:lnTo>
                    <a:pt x="80342" y="438790"/>
                  </a:lnTo>
                  <a:lnTo>
                    <a:pt x="92713" y="219395"/>
                  </a:lnTo>
                  <a:lnTo>
                    <a:pt x="80342" y="0"/>
                  </a:lnTo>
                  <a:close/>
                </a:path>
              </a:pathLst>
            </a:custGeom>
            <a:solidFill>
              <a:srgbClr val="4DB6AC"/>
            </a:solidFill>
            <a:ln w="124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>
                <a:latin typeface="KoPub돋움체 Bold" panose="00000800000000000000" pitchFamily="2" charset="-127"/>
                <a:ea typeface="KoPub돋움체 Bold" panose="00000800000000000000" pitchFamily="2" charset="-127"/>
              </a:endParaRPr>
            </a:p>
          </p:txBody>
        </p:sp>
        <p:sp>
          <p:nvSpPr>
            <p:cNvPr id="116" name="자유형: 도형 906">
              <a:extLst>
                <a:ext uri="{FF2B5EF4-FFF2-40B4-BE49-F238E27FC236}">
                  <a16:creationId xmlns:a16="http://schemas.microsoft.com/office/drawing/2014/main" id="{775E500D-30E9-42B9-A508-01A4307F85C3}"/>
                </a:ext>
              </a:extLst>
            </p:cNvPr>
            <p:cNvSpPr/>
            <p:nvPr/>
          </p:nvSpPr>
          <p:spPr>
            <a:xfrm>
              <a:off x="7015407" y="2250376"/>
              <a:ext cx="80341" cy="438790"/>
            </a:xfrm>
            <a:custGeom>
              <a:avLst/>
              <a:gdLst>
                <a:gd name="connsiteX0" fmla="*/ 49439 w 80341"/>
                <a:gd name="connsiteY0" fmla="*/ 0 h 438790"/>
                <a:gd name="connsiteX1" fmla="*/ 0 w 80341"/>
                <a:gd name="connsiteY1" fmla="*/ 0 h 438790"/>
                <a:gd name="connsiteX2" fmla="*/ 0 w 80341"/>
                <a:gd name="connsiteY2" fmla="*/ 438790 h 438790"/>
                <a:gd name="connsiteX3" fmla="*/ 61800 w 80341"/>
                <a:gd name="connsiteY3" fmla="*/ 438790 h 438790"/>
                <a:gd name="connsiteX4" fmla="*/ 80342 w 80341"/>
                <a:gd name="connsiteY4" fmla="*/ 420249 h 438790"/>
                <a:gd name="connsiteX5" fmla="*/ 80342 w 80341"/>
                <a:gd name="connsiteY5" fmla="*/ 30903 h 438790"/>
                <a:gd name="connsiteX6" fmla="*/ 49439 w 80341"/>
                <a:gd name="connsiteY6" fmla="*/ 0 h 4387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0341" h="438790">
                  <a:moveTo>
                    <a:pt x="49439" y="0"/>
                  </a:moveTo>
                  <a:lnTo>
                    <a:pt x="0" y="0"/>
                  </a:lnTo>
                  <a:lnTo>
                    <a:pt x="0" y="438790"/>
                  </a:lnTo>
                  <a:lnTo>
                    <a:pt x="61800" y="438790"/>
                  </a:lnTo>
                  <a:cubicBezTo>
                    <a:pt x="72040" y="438790"/>
                    <a:pt x="80342" y="430489"/>
                    <a:pt x="80342" y="420249"/>
                  </a:cubicBezTo>
                  <a:lnTo>
                    <a:pt x="80342" y="30903"/>
                  </a:lnTo>
                  <a:cubicBezTo>
                    <a:pt x="80342" y="13863"/>
                    <a:pt x="66479" y="0"/>
                    <a:pt x="49439" y="0"/>
                  </a:cubicBezTo>
                  <a:close/>
                </a:path>
              </a:pathLst>
            </a:custGeom>
            <a:solidFill>
              <a:srgbClr val="00897B"/>
            </a:solidFill>
            <a:ln w="124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>
                <a:latin typeface="KoPub돋움체 Bold" panose="00000800000000000000" pitchFamily="2" charset="-127"/>
                <a:ea typeface="KoPub돋움체 Bold" panose="00000800000000000000" pitchFamily="2" charset="-127"/>
              </a:endParaRPr>
            </a:p>
          </p:txBody>
        </p:sp>
        <p:sp>
          <p:nvSpPr>
            <p:cNvPr id="118" name="자유형: 도형 907">
              <a:extLst>
                <a:ext uri="{FF2B5EF4-FFF2-40B4-BE49-F238E27FC236}">
                  <a16:creationId xmlns:a16="http://schemas.microsoft.com/office/drawing/2014/main" id="{3B2D9CE8-20A1-4594-B86D-4977E2158C9E}"/>
                </a:ext>
              </a:extLst>
            </p:cNvPr>
            <p:cNvSpPr/>
            <p:nvPr/>
          </p:nvSpPr>
          <p:spPr>
            <a:xfrm>
              <a:off x="7132830" y="2151494"/>
              <a:ext cx="92709" cy="537672"/>
            </a:xfrm>
            <a:custGeom>
              <a:avLst/>
              <a:gdLst>
                <a:gd name="connsiteX0" fmla="*/ 30898 w 92709"/>
                <a:gd name="connsiteY0" fmla="*/ 0 h 537672"/>
                <a:gd name="connsiteX1" fmla="*/ 0 w 92709"/>
                <a:gd name="connsiteY1" fmla="*/ 30903 h 537672"/>
                <a:gd name="connsiteX2" fmla="*/ 0 w 92709"/>
                <a:gd name="connsiteY2" fmla="*/ 519132 h 537672"/>
                <a:gd name="connsiteX3" fmla="*/ 18541 w 92709"/>
                <a:gd name="connsiteY3" fmla="*/ 537673 h 537672"/>
                <a:gd name="connsiteX4" fmla="*/ 80342 w 92709"/>
                <a:gd name="connsiteY4" fmla="*/ 537673 h 537672"/>
                <a:gd name="connsiteX5" fmla="*/ 92709 w 92709"/>
                <a:gd name="connsiteY5" fmla="*/ 268839 h 537672"/>
                <a:gd name="connsiteX6" fmla="*/ 80342 w 92709"/>
                <a:gd name="connsiteY6" fmla="*/ 0 h 5376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2709" h="537672">
                  <a:moveTo>
                    <a:pt x="30898" y="0"/>
                  </a:moveTo>
                  <a:cubicBezTo>
                    <a:pt x="13863" y="0"/>
                    <a:pt x="0" y="13863"/>
                    <a:pt x="0" y="30903"/>
                  </a:cubicBezTo>
                  <a:lnTo>
                    <a:pt x="0" y="519132"/>
                  </a:lnTo>
                  <a:cubicBezTo>
                    <a:pt x="0" y="529371"/>
                    <a:pt x="8302" y="537673"/>
                    <a:pt x="18541" y="537673"/>
                  </a:cubicBezTo>
                  <a:lnTo>
                    <a:pt x="80342" y="537673"/>
                  </a:lnTo>
                  <a:lnTo>
                    <a:pt x="92709" y="268839"/>
                  </a:lnTo>
                  <a:lnTo>
                    <a:pt x="80342" y="0"/>
                  </a:lnTo>
                  <a:close/>
                </a:path>
              </a:pathLst>
            </a:custGeom>
            <a:solidFill>
              <a:srgbClr val="FFD54F"/>
            </a:solidFill>
            <a:ln w="124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>
                <a:latin typeface="KoPub돋움체 Bold" panose="00000800000000000000" pitchFamily="2" charset="-127"/>
                <a:ea typeface="KoPub돋움체 Bold" panose="00000800000000000000" pitchFamily="2" charset="-127"/>
              </a:endParaRPr>
            </a:p>
          </p:txBody>
        </p:sp>
        <p:sp>
          <p:nvSpPr>
            <p:cNvPr id="119" name="자유형: 도형 908">
              <a:extLst>
                <a:ext uri="{FF2B5EF4-FFF2-40B4-BE49-F238E27FC236}">
                  <a16:creationId xmlns:a16="http://schemas.microsoft.com/office/drawing/2014/main" id="{82B62778-E411-4B9A-B72C-3C06DDA7B2AA}"/>
                </a:ext>
              </a:extLst>
            </p:cNvPr>
            <p:cNvSpPr/>
            <p:nvPr/>
          </p:nvSpPr>
          <p:spPr>
            <a:xfrm>
              <a:off x="7213171" y="2151494"/>
              <a:ext cx="80341" cy="537672"/>
            </a:xfrm>
            <a:custGeom>
              <a:avLst/>
              <a:gdLst>
                <a:gd name="connsiteX0" fmla="*/ 49439 w 80341"/>
                <a:gd name="connsiteY0" fmla="*/ 0 h 537672"/>
                <a:gd name="connsiteX1" fmla="*/ 0 w 80341"/>
                <a:gd name="connsiteY1" fmla="*/ 0 h 537672"/>
                <a:gd name="connsiteX2" fmla="*/ 0 w 80341"/>
                <a:gd name="connsiteY2" fmla="*/ 537673 h 537672"/>
                <a:gd name="connsiteX3" fmla="*/ 61802 w 80341"/>
                <a:gd name="connsiteY3" fmla="*/ 537673 h 537672"/>
                <a:gd name="connsiteX4" fmla="*/ 80342 w 80341"/>
                <a:gd name="connsiteY4" fmla="*/ 519132 h 537672"/>
                <a:gd name="connsiteX5" fmla="*/ 80342 w 80341"/>
                <a:gd name="connsiteY5" fmla="*/ 30903 h 537672"/>
                <a:gd name="connsiteX6" fmla="*/ 49439 w 80341"/>
                <a:gd name="connsiteY6" fmla="*/ 0 h 5376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0341" h="537672">
                  <a:moveTo>
                    <a:pt x="49439" y="0"/>
                  </a:moveTo>
                  <a:lnTo>
                    <a:pt x="0" y="0"/>
                  </a:lnTo>
                  <a:lnTo>
                    <a:pt x="0" y="537673"/>
                  </a:lnTo>
                  <a:lnTo>
                    <a:pt x="61802" y="537673"/>
                  </a:lnTo>
                  <a:cubicBezTo>
                    <a:pt x="72040" y="537673"/>
                    <a:pt x="80342" y="529371"/>
                    <a:pt x="80342" y="519132"/>
                  </a:cubicBezTo>
                  <a:lnTo>
                    <a:pt x="80342" y="30903"/>
                  </a:lnTo>
                  <a:cubicBezTo>
                    <a:pt x="80342" y="13863"/>
                    <a:pt x="66479" y="0"/>
                    <a:pt x="49439" y="0"/>
                  </a:cubicBezTo>
                  <a:close/>
                </a:path>
              </a:pathLst>
            </a:custGeom>
            <a:solidFill>
              <a:srgbClr val="FFB300"/>
            </a:solidFill>
            <a:ln w="124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>
                <a:latin typeface="KoPub돋움체 Bold" panose="00000800000000000000" pitchFamily="2" charset="-127"/>
                <a:ea typeface="KoPub돋움체 Bold" panose="00000800000000000000" pitchFamily="2" charset="-127"/>
              </a:endParaRPr>
            </a:p>
          </p:txBody>
        </p:sp>
        <p:sp>
          <p:nvSpPr>
            <p:cNvPr id="120" name="자유형: 도형 909">
              <a:extLst>
                <a:ext uri="{FF2B5EF4-FFF2-40B4-BE49-F238E27FC236}">
                  <a16:creationId xmlns:a16="http://schemas.microsoft.com/office/drawing/2014/main" id="{7EC1FBD7-86A8-44E8-A131-EF954052986A}"/>
                </a:ext>
              </a:extLst>
            </p:cNvPr>
            <p:cNvSpPr/>
            <p:nvPr/>
          </p:nvSpPr>
          <p:spPr>
            <a:xfrm>
              <a:off x="6694040" y="2652085"/>
              <a:ext cx="333738" cy="37081"/>
            </a:xfrm>
            <a:custGeom>
              <a:avLst/>
              <a:gdLst>
                <a:gd name="connsiteX0" fmla="*/ 18541 w 333738"/>
                <a:gd name="connsiteY0" fmla="*/ 0 h 37081"/>
                <a:gd name="connsiteX1" fmla="*/ 0 w 333738"/>
                <a:gd name="connsiteY1" fmla="*/ 18540 h 37081"/>
                <a:gd name="connsiteX2" fmla="*/ 18541 w 333738"/>
                <a:gd name="connsiteY2" fmla="*/ 37081 h 37081"/>
                <a:gd name="connsiteX3" fmla="*/ 321367 w 333738"/>
                <a:gd name="connsiteY3" fmla="*/ 37081 h 37081"/>
                <a:gd name="connsiteX4" fmla="*/ 333738 w 333738"/>
                <a:gd name="connsiteY4" fmla="*/ 18540 h 37081"/>
                <a:gd name="connsiteX5" fmla="*/ 321367 w 333738"/>
                <a:gd name="connsiteY5" fmla="*/ 0 h 370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333738" h="37081">
                  <a:moveTo>
                    <a:pt x="18541" y="0"/>
                  </a:moveTo>
                  <a:cubicBezTo>
                    <a:pt x="8302" y="0"/>
                    <a:pt x="0" y="8302"/>
                    <a:pt x="0" y="18540"/>
                  </a:cubicBezTo>
                  <a:cubicBezTo>
                    <a:pt x="0" y="28780"/>
                    <a:pt x="8302" y="37081"/>
                    <a:pt x="18541" y="37081"/>
                  </a:cubicBezTo>
                  <a:lnTo>
                    <a:pt x="321367" y="37081"/>
                  </a:lnTo>
                  <a:lnTo>
                    <a:pt x="333738" y="18540"/>
                  </a:lnTo>
                  <a:lnTo>
                    <a:pt x="321367" y="0"/>
                  </a:lnTo>
                  <a:close/>
                </a:path>
              </a:pathLst>
            </a:custGeom>
            <a:solidFill>
              <a:srgbClr val="28646A"/>
            </a:solidFill>
            <a:ln w="124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>
                <a:latin typeface="KoPub돋움체 Bold" panose="00000800000000000000" pitchFamily="2" charset="-127"/>
                <a:ea typeface="KoPub돋움체 Bold" panose="00000800000000000000" pitchFamily="2" charset="-127"/>
              </a:endParaRPr>
            </a:p>
          </p:txBody>
        </p:sp>
        <p:sp>
          <p:nvSpPr>
            <p:cNvPr id="121" name="자유형: 도형 910">
              <a:extLst>
                <a:ext uri="{FF2B5EF4-FFF2-40B4-BE49-F238E27FC236}">
                  <a16:creationId xmlns:a16="http://schemas.microsoft.com/office/drawing/2014/main" id="{2FE8BB2C-B81D-4AF7-B2FB-131BD88AA3BD}"/>
                </a:ext>
              </a:extLst>
            </p:cNvPr>
            <p:cNvSpPr/>
            <p:nvPr/>
          </p:nvSpPr>
          <p:spPr>
            <a:xfrm>
              <a:off x="7015407" y="2652085"/>
              <a:ext cx="321367" cy="37081"/>
            </a:xfrm>
            <a:custGeom>
              <a:avLst/>
              <a:gdLst>
                <a:gd name="connsiteX0" fmla="*/ 302826 w 321367"/>
                <a:gd name="connsiteY0" fmla="*/ 0 h 37081"/>
                <a:gd name="connsiteX1" fmla="*/ 0 w 321367"/>
                <a:gd name="connsiteY1" fmla="*/ 0 h 37081"/>
                <a:gd name="connsiteX2" fmla="*/ 0 w 321367"/>
                <a:gd name="connsiteY2" fmla="*/ 37081 h 37081"/>
                <a:gd name="connsiteX3" fmla="*/ 302826 w 321367"/>
                <a:gd name="connsiteY3" fmla="*/ 37081 h 37081"/>
                <a:gd name="connsiteX4" fmla="*/ 321367 w 321367"/>
                <a:gd name="connsiteY4" fmla="*/ 18540 h 37081"/>
                <a:gd name="connsiteX5" fmla="*/ 302826 w 321367"/>
                <a:gd name="connsiteY5" fmla="*/ 0 h 370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321367" h="37081">
                  <a:moveTo>
                    <a:pt x="302826" y="0"/>
                  </a:moveTo>
                  <a:lnTo>
                    <a:pt x="0" y="0"/>
                  </a:lnTo>
                  <a:lnTo>
                    <a:pt x="0" y="37081"/>
                  </a:lnTo>
                  <a:lnTo>
                    <a:pt x="302826" y="37081"/>
                  </a:lnTo>
                  <a:cubicBezTo>
                    <a:pt x="313065" y="37081"/>
                    <a:pt x="321367" y="28780"/>
                    <a:pt x="321367" y="18540"/>
                  </a:cubicBezTo>
                  <a:cubicBezTo>
                    <a:pt x="321367" y="8302"/>
                    <a:pt x="313065" y="0"/>
                    <a:pt x="302826" y="0"/>
                  </a:cubicBezTo>
                  <a:close/>
                </a:path>
              </a:pathLst>
            </a:custGeom>
            <a:solidFill>
              <a:srgbClr val="2F767D"/>
            </a:solidFill>
            <a:ln w="124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>
                <a:latin typeface="KoPub돋움체 Bold" panose="00000800000000000000" pitchFamily="2" charset="-127"/>
                <a:ea typeface="KoPub돋움체 Bold" panose="00000800000000000000" pitchFamily="2" charset="-127"/>
              </a:endParaRPr>
            </a:p>
          </p:txBody>
        </p:sp>
        <p:sp>
          <p:nvSpPr>
            <p:cNvPr id="122" name="자유형: 도형 911">
              <a:extLst>
                <a:ext uri="{FF2B5EF4-FFF2-40B4-BE49-F238E27FC236}">
                  <a16:creationId xmlns:a16="http://schemas.microsoft.com/office/drawing/2014/main" id="{D38572D7-5EF4-4240-81C0-1A24FD56BD96}"/>
                </a:ext>
              </a:extLst>
            </p:cNvPr>
            <p:cNvSpPr/>
            <p:nvPr/>
          </p:nvSpPr>
          <p:spPr>
            <a:xfrm>
              <a:off x="6774520" y="2046433"/>
              <a:ext cx="209984" cy="216306"/>
            </a:xfrm>
            <a:custGeom>
              <a:avLst/>
              <a:gdLst>
                <a:gd name="connsiteX0" fmla="*/ 18402 w 209984"/>
                <a:gd name="connsiteY0" fmla="*/ 216306 h 216306"/>
                <a:gd name="connsiteX1" fmla="*/ 31740 w 209984"/>
                <a:gd name="connsiteY1" fmla="*/ 210642 h 216306"/>
                <a:gd name="connsiteX2" fmla="*/ 172908 w 209984"/>
                <a:gd name="connsiteY2" fmla="*/ 64434 h 216306"/>
                <a:gd name="connsiteX3" fmla="*/ 172908 w 209984"/>
                <a:gd name="connsiteY3" fmla="*/ 123077 h 216306"/>
                <a:gd name="connsiteX4" fmla="*/ 190550 w 209984"/>
                <a:gd name="connsiteY4" fmla="*/ 142123 h 216306"/>
                <a:gd name="connsiteX5" fmla="*/ 209984 w 209984"/>
                <a:gd name="connsiteY5" fmla="*/ 123602 h 216306"/>
                <a:gd name="connsiteX6" fmla="*/ 209984 w 209984"/>
                <a:gd name="connsiteY6" fmla="*/ 18541 h 216306"/>
                <a:gd name="connsiteX7" fmla="*/ 191448 w 209984"/>
                <a:gd name="connsiteY7" fmla="*/ 0 h 216306"/>
                <a:gd name="connsiteX8" fmla="*/ 93086 w 209984"/>
                <a:gd name="connsiteY8" fmla="*/ 0 h 216306"/>
                <a:gd name="connsiteX9" fmla="*/ 74045 w 209984"/>
                <a:gd name="connsiteY9" fmla="*/ 17643 h 216306"/>
                <a:gd name="connsiteX10" fmla="*/ 92566 w 209984"/>
                <a:gd name="connsiteY10" fmla="*/ 37082 h 216306"/>
                <a:gd name="connsiteX11" fmla="*/ 147771 w 209984"/>
                <a:gd name="connsiteY11" fmla="*/ 37082 h 216306"/>
                <a:gd name="connsiteX12" fmla="*/ 5437 w 209984"/>
                <a:gd name="connsiteY12" fmla="*/ 184501 h 216306"/>
                <a:gd name="connsiteX13" fmla="*/ 5329 w 209984"/>
                <a:gd name="connsiteY13" fmla="*/ 210907 h 216306"/>
                <a:gd name="connsiteX14" fmla="*/ 18402 w 209984"/>
                <a:gd name="connsiteY14" fmla="*/ 216306 h 2163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209984" h="216306">
                  <a:moveTo>
                    <a:pt x="18402" y="216306"/>
                  </a:moveTo>
                  <a:cubicBezTo>
                    <a:pt x="23257" y="216306"/>
                    <a:pt x="28102" y="214408"/>
                    <a:pt x="31740" y="210642"/>
                  </a:cubicBezTo>
                  <a:lnTo>
                    <a:pt x="172908" y="64434"/>
                  </a:lnTo>
                  <a:lnTo>
                    <a:pt x="172908" y="123077"/>
                  </a:lnTo>
                  <a:cubicBezTo>
                    <a:pt x="172908" y="133061"/>
                    <a:pt x="180577" y="141653"/>
                    <a:pt x="190550" y="142123"/>
                  </a:cubicBezTo>
                  <a:cubicBezTo>
                    <a:pt x="201197" y="142623"/>
                    <a:pt x="209984" y="134139"/>
                    <a:pt x="209984" y="123602"/>
                  </a:cubicBezTo>
                  <a:lnTo>
                    <a:pt x="209984" y="18541"/>
                  </a:lnTo>
                  <a:cubicBezTo>
                    <a:pt x="209984" y="8302"/>
                    <a:pt x="201686" y="0"/>
                    <a:pt x="191448" y="0"/>
                  </a:cubicBezTo>
                  <a:lnTo>
                    <a:pt x="93086" y="0"/>
                  </a:lnTo>
                  <a:cubicBezTo>
                    <a:pt x="83106" y="0"/>
                    <a:pt x="74516" y="7674"/>
                    <a:pt x="74045" y="17643"/>
                  </a:cubicBezTo>
                  <a:cubicBezTo>
                    <a:pt x="73544" y="28289"/>
                    <a:pt x="82027" y="37082"/>
                    <a:pt x="92566" y="37082"/>
                  </a:cubicBezTo>
                  <a:lnTo>
                    <a:pt x="147771" y="37082"/>
                  </a:lnTo>
                  <a:lnTo>
                    <a:pt x="5437" y="184501"/>
                  </a:lnTo>
                  <a:cubicBezTo>
                    <a:pt x="-1663" y="191856"/>
                    <a:pt x="-1923" y="203704"/>
                    <a:pt x="5329" y="210907"/>
                  </a:cubicBezTo>
                  <a:cubicBezTo>
                    <a:pt x="8953" y="214511"/>
                    <a:pt x="13680" y="216306"/>
                    <a:pt x="18402" y="216306"/>
                  </a:cubicBezTo>
                  <a:close/>
                </a:path>
              </a:pathLst>
            </a:custGeom>
            <a:solidFill>
              <a:schemeClr val="accent4"/>
            </a:solidFill>
            <a:ln w="124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>
                <a:latin typeface="KoPub돋움체 Bold" panose="00000800000000000000" pitchFamily="2" charset="-127"/>
                <a:ea typeface="KoPub돋움체 Bold" panose="00000800000000000000" pitchFamily="2" charset="-127"/>
              </a:endParaRPr>
            </a:p>
          </p:txBody>
        </p:sp>
      </p:grpSp>
      <p:sp>
        <p:nvSpPr>
          <p:cNvPr id="123" name="원호 122">
            <a:extLst>
              <a:ext uri="{FF2B5EF4-FFF2-40B4-BE49-F238E27FC236}">
                <a16:creationId xmlns:a16="http://schemas.microsoft.com/office/drawing/2014/main" id="{AC9FFAEA-99F3-49EC-88E2-333080359629}"/>
              </a:ext>
            </a:extLst>
          </p:cNvPr>
          <p:cNvSpPr/>
          <p:nvPr/>
        </p:nvSpPr>
        <p:spPr>
          <a:xfrm>
            <a:off x="4789861" y="1773305"/>
            <a:ext cx="1772618" cy="1668598"/>
          </a:xfrm>
          <a:prstGeom prst="arc">
            <a:avLst>
              <a:gd name="adj1" fmla="val 10779706"/>
              <a:gd name="adj2" fmla="val 0"/>
            </a:avLst>
          </a:prstGeom>
          <a:solidFill>
            <a:schemeClr val="bg1"/>
          </a:solidFill>
          <a:ln w="19050">
            <a:solidFill>
              <a:srgbClr val="34848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KoPub돋움체 Bold" panose="00000800000000000000" pitchFamily="2" charset="-127"/>
              <a:ea typeface="KoPub돋움체 Bold" panose="00000800000000000000" pitchFamily="2" charset="-127"/>
            </a:endParaRPr>
          </a:p>
        </p:txBody>
      </p:sp>
      <p:sp>
        <p:nvSpPr>
          <p:cNvPr id="126" name="자유형: 도형 175">
            <a:extLst>
              <a:ext uri="{FF2B5EF4-FFF2-40B4-BE49-F238E27FC236}">
                <a16:creationId xmlns:a16="http://schemas.microsoft.com/office/drawing/2014/main" id="{290543A2-FD00-4F43-9288-1AEADB8BFA57}"/>
              </a:ext>
            </a:extLst>
          </p:cNvPr>
          <p:cNvSpPr/>
          <p:nvPr/>
        </p:nvSpPr>
        <p:spPr>
          <a:xfrm>
            <a:off x="4496233" y="2855087"/>
            <a:ext cx="2354134" cy="878502"/>
          </a:xfrm>
          <a:custGeom>
            <a:avLst/>
            <a:gdLst>
              <a:gd name="connsiteX0" fmla="*/ 0 w 2831579"/>
              <a:gd name="connsiteY0" fmla="*/ 0 h 960014"/>
              <a:gd name="connsiteX1" fmla="*/ 2831579 w 2831579"/>
              <a:gd name="connsiteY1" fmla="*/ 0 h 960014"/>
              <a:gd name="connsiteX2" fmla="*/ 2831579 w 2831579"/>
              <a:gd name="connsiteY2" fmla="*/ 536418 h 960014"/>
              <a:gd name="connsiteX3" fmla="*/ 2781363 w 2831579"/>
              <a:gd name="connsiteY3" fmla="*/ 586634 h 960014"/>
              <a:gd name="connsiteX4" fmla="*/ 1633466 w 2831579"/>
              <a:gd name="connsiteY4" fmla="*/ 586634 h 960014"/>
              <a:gd name="connsiteX5" fmla="*/ 1633466 w 2831579"/>
              <a:gd name="connsiteY5" fmla="*/ 722567 h 960014"/>
              <a:gd name="connsiteX6" fmla="*/ 1851143 w 2831579"/>
              <a:gd name="connsiteY6" fmla="*/ 722567 h 960014"/>
              <a:gd name="connsiteX7" fmla="*/ 1415789 w 2831579"/>
              <a:gd name="connsiteY7" fmla="*/ 960014 h 960014"/>
              <a:gd name="connsiteX8" fmla="*/ 980435 w 2831579"/>
              <a:gd name="connsiteY8" fmla="*/ 722567 h 960014"/>
              <a:gd name="connsiteX9" fmla="*/ 1198112 w 2831579"/>
              <a:gd name="connsiteY9" fmla="*/ 722567 h 960014"/>
              <a:gd name="connsiteX10" fmla="*/ 1198112 w 2831579"/>
              <a:gd name="connsiteY10" fmla="*/ 586634 h 960014"/>
              <a:gd name="connsiteX11" fmla="*/ 50216 w 2831579"/>
              <a:gd name="connsiteY11" fmla="*/ 586634 h 960014"/>
              <a:gd name="connsiteX12" fmla="*/ 0 w 2831579"/>
              <a:gd name="connsiteY12" fmla="*/ 536418 h 9600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2831579" h="960014">
                <a:moveTo>
                  <a:pt x="0" y="0"/>
                </a:moveTo>
                <a:lnTo>
                  <a:pt x="2831579" y="0"/>
                </a:lnTo>
                <a:lnTo>
                  <a:pt x="2831579" y="536418"/>
                </a:lnTo>
                <a:cubicBezTo>
                  <a:pt x="2831579" y="564152"/>
                  <a:pt x="2809097" y="586634"/>
                  <a:pt x="2781363" y="586634"/>
                </a:cubicBezTo>
                <a:lnTo>
                  <a:pt x="1633466" y="586634"/>
                </a:lnTo>
                <a:lnTo>
                  <a:pt x="1633466" y="722567"/>
                </a:lnTo>
                <a:lnTo>
                  <a:pt x="1851143" y="722567"/>
                </a:lnTo>
                <a:lnTo>
                  <a:pt x="1415789" y="960014"/>
                </a:lnTo>
                <a:lnTo>
                  <a:pt x="980435" y="722567"/>
                </a:lnTo>
                <a:lnTo>
                  <a:pt x="1198112" y="722567"/>
                </a:lnTo>
                <a:lnTo>
                  <a:pt x="1198112" y="586634"/>
                </a:lnTo>
                <a:lnTo>
                  <a:pt x="50216" y="586634"/>
                </a:lnTo>
                <a:cubicBezTo>
                  <a:pt x="22482" y="586634"/>
                  <a:pt x="0" y="564152"/>
                  <a:pt x="0" y="536418"/>
                </a:cubicBezTo>
                <a:close/>
              </a:path>
            </a:pathLst>
          </a:custGeom>
          <a:gradFill>
            <a:gsLst>
              <a:gs pos="60000">
                <a:schemeClr val="bg1"/>
              </a:gs>
              <a:gs pos="100000">
                <a:srgbClr val="3D97A1"/>
              </a:gs>
            </a:gsLst>
            <a:lin ang="5400000" scaled="0"/>
          </a:gradFill>
          <a:ln w="6350">
            <a:solidFill>
              <a:schemeClr val="bg1">
                <a:lumMod val="85000"/>
              </a:schemeClr>
            </a:solidFill>
          </a:ln>
          <a:effectLst>
            <a:innerShdw blurRad="50800">
              <a:prstClr val="black">
                <a:alpha val="1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>
              <a:latin typeface="KoPub돋움체 Bold" panose="00000800000000000000" pitchFamily="2" charset="-127"/>
              <a:ea typeface="KoPub돋움체 Bold" panose="00000800000000000000" pitchFamily="2" charset="-127"/>
            </a:endParaRPr>
          </a:p>
        </p:txBody>
      </p:sp>
      <p:sp>
        <p:nvSpPr>
          <p:cNvPr id="130" name="사각형: 둥근 위쪽 모서리 153">
            <a:extLst>
              <a:ext uri="{FF2B5EF4-FFF2-40B4-BE49-F238E27FC236}">
                <a16:creationId xmlns:a16="http://schemas.microsoft.com/office/drawing/2014/main" id="{FAE86AC6-B698-459F-B609-95A4168E1532}"/>
              </a:ext>
            </a:extLst>
          </p:cNvPr>
          <p:cNvSpPr/>
          <p:nvPr/>
        </p:nvSpPr>
        <p:spPr>
          <a:xfrm>
            <a:off x="4492414" y="2568725"/>
            <a:ext cx="2354134" cy="758005"/>
          </a:xfrm>
          <a:prstGeom prst="round2SameRect">
            <a:avLst>
              <a:gd name="adj1" fmla="val 8961"/>
              <a:gd name="adj2" fmla="val 0"/>
            </a:avLst>
          </a:prstGeom>
          <a:gradFill flip="none" rotWithShape="1">
            <a:gsLst>
              <a:gs pos="0">
                <a:srgbClr val="3D97A1"/>
              </a:gs>
              <a:gs pos="100000">
                <a:srgbClr val="34848C"/>
              </a:gs>
            </a:gsLst>
            <a:path path="circle">
              <a:fillToRect l="50000" t="50000" r="50000" b="50000"/>
            </a:path>
            <a:tileRect/>
          </a:gradFill>
          <a:ln w="6350">
            <a:solidFill>
              <a:srgbClr val="34848C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KoPub돋움체 Bold" panose="00000800000000000000" pitchFamily="2" charset="-127"/>
              <a:ea typeface="KoPub돋움체 Bold" panose="00000800000000000000" pitchFamily="2" charset="-127"/>
            </a:endParaRPr>
          </a:p>
        </p:txBody>
      </p:sp>
      <p:sp>
        <p:nvSpPr>
          <p:cNvPr id="131" name="TextBox 130">
            <a:extLst>
              <a:ext uri="{FF2B5EF4-FFF2-40B4-BE49-F238E27FC236}">
                <a16:creationId xmlns:a16="http://schemas.microsoft.com/office/drawing/2014/main" id="{9A270397-8308-4300-A161-E3E009CF606C}"/>
              </a:ext>
            </a:extLst>
          </p:cNvPr>
          <p:cNvSpPr txBox="1"/>
          <p:nvPr/>
        </p:nvSpPr>
        <p:spPr>
          <a:xfrm>
            <a:off x="4496233" y="2819279"/>
            <a:ext cx="2357904" cy="276999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spAutoFit/>
          </a:bodyPr>
          <a:lstStyle/>
          <a:p>
            <a:pPr lvl="0" algn="ctr">
              <a:spcBef>
                <a:spcPts val="300"/>
              </a:spcBef>
              <a:defRPr/>
            </a:pPr>
            <a:r>
              <a:rPr lang="ko-KR" altLang="en-US" kern="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  <a:cs typeface="Arial" panose="020B0604020202020204" pitchFamily="34" charset="0"/>
              </a:rPr>
              <a:t>안정적 경영기반 확보</a:t>
            </a:r>
          </a:p>
        </p:txBody>
      </p:sp>
      <p:pic>
        <p:nvPicPr>
          <p:cNvPr id="132" name="그래픽 899">
            <a:extLst>
              <a:ext uri="{FF2B5EF4-FFF2-40B4-BE49-F238E27FC236}">
                <a16:creationId xmlns:a16="http://schemas.microsoft.com/office/drawing/2014/main" id="{6154BBC1-51E5-4269-A64F-8054A03A2C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flipH="1">
            <a:off x="5324496" y="1885787"/>
            <a:ext cx="703738" cy="703738"/>
          </a:xfrm>
          <a:prstGeom prst="rect">
            <a:avLst/>
          </a:prstGeom>
        </p:spPr>
      </p:pic>
      <p:sp>
        <p:nvSpPr>
          <p:cNvPr id="137" name="원호 136">
            <a:extLst>
              <a:ext uri="{FF2B5EF4-FFF2-40B4-BE49-F238E27FC236}">
                <a16:creationId xmlns:a16="http://schemas.microsoft.com/office/drawing/2014/main" id="{51A13064-E9E2-4271-87C2-22066EE4F101}"/>
              </a:ext>
            </a:extLst>
          </p:cNvPr>
          <p:cNvSpPr/>
          <p:nvPr/>
        </p:nvSpPr>
        <p:spPr>
          <a:xfrm>
            <a:off x="2318058" y="1773154"/>
            <a:ext cx="1772618" cy="1668598"/>
          </a:xfrm>
          <a:prstGeom prst="arc">
            <a:avLst>
              <a:gd name="adj1" fmla="val 10779706"/>
              <a:gd name="adj2" fmla="val 0"/>
            </a:avLst>
          </a:prstGeom>
          <a:solidFill>
            <a:schemeClr val="bg1"/>
          </a:solidFill>
          <a:ln w="19050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KoPub돋움체 Bold" panose="00000800000000000000" pitchFamily="2" charset="-127"/>
              <a:ea typeface="KoPub돋움체 Bold" panose="00000800000000000000" pitchFamily="2" charset="-127"/>
            </a:endParaRPr>
          </a:p>
        </p:txBody>
      </p:sp>
      <p:sp>
        <p:nvSpPr>
          <p:cNvPr id="142" name="사각형: 둥근 위쪽 모서리 153">
            <a:extLst>
              <a:ext uri="{FF2B5EF4-FFF2-40B4-BE49-F238E27FC236}">
                <a16:creationId xmlns:a16="http://schemas.microsoft.com/office/drawing/2014/main" id="{69EC35B1-12D0-4813-9860-72366003C7AD}"/>
              </a:ext>
            </a:extLst>
          </p:cNvPr>
          <p:cNvSpPr/>
          <p:nvPr/>
        </p:nvSpPr>
        <p:spPr>
          <a:xfrm>
            <a:off x="2021375" y="2571731"/>
            <a:ext cx="2354134" cy="756685"/>
          </a:xfrm>
          <a:prstGeom prst="round2SameRect">
            <a:avLst>
              <a:gd name="adj1" fmla="val 8961"/>
              <a:gd name="adj2" fmla="val 0"/>
            </a:avLst>
          </a:prstGeom>
          <a:gradFill flip="none" rotWithShape="1"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6350">
            <a:solidFill>
              <a:schemeClr val="accent1">
                <a:lumMod val="5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KoPub돋움체 Bold" panose="00000800000000000000" pitchFamily="2" charset="-127"/>
              <a:ea typeface="KoPub돋움체 Bold" panose="00000800000000000000" pitchFamily="2" charset="-127"/>
            </a:endParaRPr>
          </a:p>
        </p:txBody>
      </p:sp>
      <p:pic>
        <p:nvPicPr>
          <p:cNvPr id="143" name="그림 142">
            <a:extLst>
              <a:ext uri="{FF2B5EF4-FFF2-40B4-BE49-F238E27FC236}">
                <a16:creationId xmlns:a16="http://schemas.microsoft.com/office/drawing/2014/main" id="{5610AF8E-494A-44F2-A022-29EB17E6E29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1891" y="1839667"/>
            <a:ext cx="710090" cy="710090"/>
          </a:xfrm>
          <a:prstGeom prst="rect">
            <a:avLst/>
          </a:prstGeom>
        </p:spPr>
      </p:pic>
      <p:sp>
        <p:nvSpPr>
          <p:cNvPr id="144" name="원호 143">
            <a:extLst>
              <a:ext uri="{FF2B5EF4-FFF2-40B4-BE49-F238E27FC236}">
                <a16:creationId xmlns:a16="http://schemas.microsoft.com/office/drawing/2014/main" id="{B204B3BC-F9E7-4731-A42F-EE0E0DC4511A}"/>
              </a:ext>
            </a:extLst>
          </p:cNvPr>
          <p:cNvSpPr/>
          <p:nvPr/>
        </p:nvSpPr>
        <p:spPr>
          <a:xfrm>
            <a:off x="9805609" y="1774083"/>
            <a:ext cx="1785716" cy="1648512"/>
          </a:xfrm>
          <a:prstGeom prst="arc">
            <a:avLst>
              <a:gd name="adj1" fmla="val 10779706"/>
              <a:gd name="adj2" fmla="val 0"/>
            </a:avLst>
          </a:prstGeom>
          <a:solidFill>
            <a:schemeClr val="bg1"/>
          </a:solidFill>
          <a:ln w="19050">
            <a:solidFill>
              <a:srgbClr val="00608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KoPub돋움체 Bold" panose="00000800000000000000" pitchFamily="2" charset="-127"/>
              <a:ea typeface="KoPub돋움체 Bold" panose="00000800000000000000" pitchFamily="2" charset="-127"/>
            </a:endParaRPr>
          </a:p>
        </p:txBody>
      </p:sp>
      <p:sp>
        <p:nvSpPr>
          <p:cNvPr id="148" name="자유형: 도형 177">
            <a:extLst>
              <a:ext uri="{FF2B5EF4-FFF2-40B4-BE49-F238E27FC236}">
                <a16:creationId xmlns:a16="http://schemas.microsoft.com/office/drawing/2014/main" id="{23A45A12-648D-4D56-BEFE-3647346219C6}"/>
              </a:ext>
            </a:extLst>
          </p:cNvPr>
          <p:cNvSpPr/>
          <p:nvPr/>
        </p:nvSpPr>
        <p:spPr>
          <a:xfrm>
            <a:off x="9516768" y="2853833"/>
            <a:ext cx="2354134" cy="893657"/>
          </a:xfrm>
          <a:custGeom>
            <a:avLst/>
            <a:gdLst>
              <a:gd name="connsiteX0" fmla="*/ 0 w 2831579"/>
              <a:gd name="connsiteY0" fmla="*/ 0 h 960014"/>
              <a:gd name="connsiteX1" fmla="*/ 2831579 w 2831579"/>
              <a:gd name="connsiteY1" fmla="*/ 0 h 960014"/>
              <a:gd name="connsiteX2" fmla="*/ 2831579 w 2831579"/>
              <a:gd name="connsiteY2" fmla="*/ 536418 h 960014"/>
              <a:gd name="connsiteX3" fmla="*/ 2781363 w 2831579"/>
              <a:gd name="connsiteY3" fmla="*/ 586634 h 960014"/>
              <a:gd name="connsiteX4" fmla="*/ 1633466 w 2831579"/>
              <a:gd name="connsiteY4" fmla="*/ 586634 h 960014"/>
              <a:gd name="connsiteX5" fmla="*/ 1633466 w 2831579"/>
              <a:gd name="connsiteY5" fmla="*/ 722567 h 960014"/>
              <a:gd name="connsiteX6" fmla="*/ 1851143 w 2831579"/>
              <a:gd name="connsiteY6" fmla="*/ 722567 h 960014"/>
              <a:gd name="connsiteX7" fmla="*/ 1415789 w 2831579"/>
              <a:gd name="connsiteY7" fmla="*/ 960014 h 960014"/>
              <a:gd name="connsiteX8" fmla="*/ 980435 w 2831579"/>
              <a:gd name="connsiteY8" fmla="*/ 722567 h 960014"/>
              <a:gd name="connsiteX9" fmla="*/ 1198112 w 2831579"/>
              <a:gd name="connsiteY9" fmla="*/ 722567 h 960014"/>
              <a:gd name="connsiteX10" fmla="*/ 1198112 w 2831579"/>
              <a:gd name="connsiteY10" fmla="*/ 586634 h 960014"/>
              <a:gd name="connsiteX11" fmla="*/ 50216 w 2831579"/>
              <a:gd name="connsiteY11" fmla="*/ 586634 h 960014"/>
              <a:gd name="connsiteX12" fmla="*/ 0 w 2831579"/>
              <a:gd name="connsiteY12" fmla="*/ 536418 h 9600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2831579" h="960014">
                <a:moveTo>
                  <a:pt x="0" y="0"/>
                </a:moveTo>
                <a:lnTo>
                  <a:pt x="2831579" y="0"/>
                </a:lnTo>
                <a:lnTo>
                  <a:pt x="2831579" y="536418"/>
                </a:lnTo>
                <a:cubicBezTo>
                  <a:pt x="2831579" y="564152"/>
                  <a:pt x="2809097" y="586634"/>
                  <a:pt x="2781363" y="586634"/>
                </a:cubicBezTo>
                <a:lnTo>
                  <a:pt x="1633466" y="586634"/>
                </a:lnTo>
                <a:lnTo>
                  <a:pt x="1633466" y="722567"/>
                </a:lnTo>
                <a:lnTo>
                  <a:pt x="1851143" y="722567"/>
                </a:lnTo>
                <a:lnTo>
                  <a:pt x="1415789" y="960014"/>
                </a:lnTo>
                <a:lnTo>
                  <a:pt x="980435" y="722567"/>
                </a:lnTo>
                <a:lnTo>
                  <a:pt x="1198112" y="722567"/>
                </a:lnTo>
                <a:lnTo>
                  <a:pt x="1198112" y="586634"/>
                </a:lnTo>
                <a:lnTo>
                  <a:pt x="50216" y="586634"/>
                </a:lnTo>
                <a:cubicBezTo>
                  <a:pt x="22482" y="586634"/>
                  <a:pt x="0" y="564152"/>
                  <a:pt x="0" y="536418"/>
                </a:cubicBezTo>
                <a:close/>
              </a:path>
            </a:pathLst>
          </a:custGeom>
          <a:gradFill>
            <a:gsLst>
              <a:gs pos="60000">
                <a:schemeClr val="bg1"/>
              </a:gs>
              <a:gs pos="100000">
                <a:srgbClr val="00729A"/>
              </a:gs>
            </a:gsLst>
            <a:lin ang="5400000" scaled="0"/>
          </a:gradFill>
          <a:ln w="6350">
            <a:solidFill>
              <a:schemeClr val="bg1">
                <a:lumMod val="85000"/>
              </a:schemeClr>
            </a:solidFill>
          </a:ln>
          <a:effectLst>
            <a:innerShdw blurRad="50800">
              <a:prstClr val="black">
                <a:alpha val="1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>
              <a:latin typeface="KoPub돋움체 Bold" panose="00000800000000000000" pitchFamily="2" charset="-127"/>
              <a:ea typeface="KoPub돋움체 Bold" panose="00000800000000000000" pitchFamily="2" charset="-127"/>
            </a:endParaRPr>
          </a:p>
        </p:txBody>
      </p:sp>
      <p:sp>
        <p:nvSpPr>
          <p:cNvPr id="150" name="사각형: 둥근 위쪽 모서리 157">
            <a:extLst>
              <a:ext uri="{FF2B5EF4-FFF2-40B4-BE49-F238E27FC236}">
                <a16:creationId xmlns:a16="http://schemas.microsoft.com/office/drawing/2014/main" id="{098BA007-FFC6-4DF2-93D6-74BC0919E791}"/>
              </a:ext>
            </a:extLst>
          </p:cNvPr>
          <p:cNvSpPr/>
          <p:nvPr/>
        </p:nvSpPr>
        <p:spPr>
          <a:xfrm>
            <a:off x="9506364" y="2569503"/>
            <a:ext cx="2355394" cy="757226"/>
          </a:xfrm>
          <a:prstGeom prst="round2SameRect">
            <a:avLst>
              <a:gd name="adj1" fmla="val 8961"/>
              <a:gd name="adj2" fmla="val 0"/>
            </a:avLst>
          </a:prstGeom>
          <a:gradFill flip="none" rotWithShape="1">
            <a:gsLst>
              <a:gs pos="0">
                <a:srgbClr val="00729A"/>
              </a:gs>
              <a:gs pos="100000">
                <a:srgbClr val="006082"/>
              </a:gs>
            </a:gsLst>
            <a:path path="circle">
              <a:fillToRect l="50000" t="50000" r="50000" b="50000"/>
            </a:path>
            <a:tileRect/>
          </a:gradFill>
          <a:ln w="6350">
            <a:solidFill>
              <a:srgbClr val="006082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KoPub돋움체 Bold" panose="00000800000000000000" pitchFamily="2" charset="-127"/>
              <a:ea typeface="KoPub돋움체 Bold" panose="00000800000000000000" pitchFamily="2" charset="-127"/>
            </a:endParaRPr>
          </a:p>
        </p:txBody>
      </p:sp>
      <p:sp>
        <p:nvSpPr>
          <p:cNvPr id="164" name="TextBox 163">
            <a:extLst>
              <a:ext uri="{FF2B5EF4-FFF2-40B4-BE49-F238E27FC236}">
                <a16:creationId xmlns:a16="http://schemas.microsoft.com/office/drawing/2014/main" id="{F403E330-2141-43D6-A117-10F6B9997AC8}"/>
              </a:ext>
            </a:extLst>
          </p:cNvPr>
          <p:cNvSpPr txBox="1"/>
          <p:nvPr/>
        </p:nvSpPr>
        <p:spPr>
          <a:xfrm>
            <a:off x="9518165" y="2817771"/>
            <a:ext cx="2343593" cy="276999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spAutoFit/>
          </a:bodyPr>
          <a:lstStyle/>
          <a:p>
            <a:pPr lvl="0" algn="ctr">
              <a:spcBef>
                <a:spcPts val="300"/>
              </a:spcBef>
              <a:defRPr/>
            </a:pPr>
            <a:r>
              <a:rPr lang="ko-KR" altLang="en-US" kern="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  <a:cs typeface="Arial" panose="020B0604020202020204" pitchFamily="34" charset="0"/>
              </a:rPr>
              <a:t>지속성장 추진</a:t>
            </a:r>
            <a:endParaRPr kumimoji="0" lang="ko-KR" altLang="en-US" b="0" i="0" u="none" strike="noStrike" kern="0" cap="none" normalizeH="0" noProof="0" dirty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solidFill>
                <a:schemeClr val="bg1"/>
              </a:solidFill>
              <a:uLnTx/>
              <a:uFillTx/>
              <a:latin typeface="KoPub돋움체 Bold" panose="00000800000000000000" pitchFamily="2" charset="-127"/>
              <a:ea typeface="KoPub돋움체 Bold" panose="00000800000000000000" pitchFamily="2" charset="-127"/>
              <a:cs typeface="Arial" panose="020B0604020202020204" pitchFamily="34" charset="0"/>
            </a:endParaRPr>
          </a:p>
        </p:txBody>
      </p:sp>
      <p:pic>
        <p:nvPicPr>
          <p:cNvPr id="165" name="그래픽 914">
            <a:extLst>
              <a:ext uri="{FF2B5EF4-FFF2-40B4-BE49-F238E27FC236}">
                <a16:creationId xmlns:a16="http://schemas.microsoft.com/office/drawing/2014/main" id="{F57DD730-A3EB-450F-91A5-98EE31B79A5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=""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0361666" y="1904811"/>
            <a:ext cx="643994" cy="643994"/>
          </a:xfrm>
          <a:prstGeom prst="rect">
            <a:avLst/>
          </a:prstGeom>
        </p:spPr>
      </p:pic>
      <p:sp>
        <p:nvSpPr>
          <p:cNvPr id="166" name="TextBox 165">
            <a:extLst>
              <a:ext uri="{FF2B5EF4-FFF2-40B4-BE49-F238E27FC236}">
                <a16:creationId xmlns:a16="http://schemas.microsoft.com/office/drawing/2014/main" id="{338F1596-0EF1-49E1-B3AB-E6757423A51E}"/>
              </a:ext>
            </a:extLst>
          </p:cNvPr>
          <p:cNvSpPr txBox="1"/>
          <p:nvPr/>
        </p:nvSpPr>
        <p:spPr>
          <a:xfrm>
            <a:off x="2034429" y="2813141"/>
            <a:ext cx="2349105" cy="276999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spAutoFit/>
          </a:bodyPr>
          <a:lstStyle/>
          <a:p>
            <a:pPr lvl="0" algn="ctr">
              <a:spcBef>
                <a:spcPts val="300"/>
              </a:spcBef>
              <a:defRPr/>
            </a:pPr>
            <a:r>
              <a:rPr lang="ko-KR" altLang="en-US" kern="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  <a:cs typeface="Arial" panose="020B0604020202020204" pitchFamily="34" charset="0"/>
              </a:rPr>
              <a:t>경영시스템 개선</a:t>
            </a:r>
          </a:p>
        </p:txBody>
      </p:sp>
      <p:sp>
        <p:nvSpPr>
          <p:cNvPr id="170" name="TextBox 169">
            <a:extLst>
              <a:ext uri="{FF2B5EF4-FFF2-40B4-BE49-F238E27FC236}">
                <a16:creationId xmlns:a16="http://schemas.microsoft.com/office/drawing/2014/main" id="{02F6B119-3B58-45AD-B2DF-4DB40D42A1E1}"/>
              </a:ext>
            </a:extLst>
          </p:cNvPr>
          <p:cNvSpPr txBox="1"/>
          <p:nvPr/>
        </p:nvSpPr>
        <p:spPr>
          <a:xfrm>
            <a:off x="388711" y="4405136"/>
            <a:ext cx="628377" cy="215444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 rtlCol="0" anchor="ctr" anchorCtr="0">
            <a:spAutoFit/>
          </a:bodyPr>
          <a:lstStyle>
            <a:defPPr>
              <a:defRPr lang="ko-KR"/>
            </a:defPPr>
            <a:lvl1pPr algn="ctr">
              <a:defRPr sz="54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에스코어 드림 6 Bold" panose="020B0703030302020204" pitchFamily="50" charset="-127"/>
                <a:ea typeface="에스코어 드림 6 Bold" panose="020B0703030302020204" pitchFamily="50" charset="-127"/>
              </a:defRPr>
            </a:lvl1pPr>
          </a:lstStyle>
          <a:p>
            <a:pPr algn="l"/>
            <a:r>
              <a:rPr lang="ko-KR" altLang="en-US" sz="1400" dirty="0">
                <a:solidFill>
                  <a:schemeClr val="accent2">
                    <a:lumMod val="50000"/>
                  </a:schemeClr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</a:rPr>
              <a:t>운영방향</a:t>
            </a:r>
          </a:p>
        </p:txBody>
      </p:sp>
      <p:sp>
        <p:nvSpPr>
          <p:cNvPr id="177" name="TextBox 176">
            <a:extLst>
              <a:ext uri="{FF2B5EF4-FFF2-40B4-BE49-F238E27FC236}">
                <a16:creationId xmlns:a16="http://schemas.microsoft.com/office/drawing/2014/main" id="{B4812148-9E93-42D9-B312-7FA20F5B8C98}"/>
              </a:ext>
            </a:extLst>
          </p:cNvPr>
          <p:cNvSpPr txBox="1"/>
          <p:nvPr/>
        </p:nvSpPr>
        <p:spPr>
          <a:xfrm>
            <a:off x="388711" y="5503341"/>
            <a:ext cx="628377" cy="215444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 rtlCol="0" anchor="ctr" anchorCtr="0">
            <a:spAutoFit/>
          </a:bodyPr>
          <a:lstStyle>
            <a:defPPr>
              <a:defRPr lang="ko-KR"/>
            </a:defPPr>
            <a:lvl1pPr algn="ctr">
              <a:defRPr sz="5400">
                <a:ln>
                  <a:solidFill>
                    <a:schemeClr val="accent1">
                      <a:shade val="15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에스코어 드림 6 Bold" panose="020B0703030302020204" pitchFamily="50" charset="-127"/>
                <a:ea typeface="에스코어 드림 6 Bold" panose="020B0703030302020204" pitchFamily="50" charset="-127"/>
              </a:defRPr>
            </a:lvl1pPr>
          </a:lstStyle>
          <a:p>
            <a:pPr algn="l"/>
            <a:r>
              <a:rPr lang="ko-KR" altLang="en-US" sz="1400" dirty="0">
                <a:solidFill>
                  <a:schemeClr val="accent4">
                    <a:lumMod val="50000"/>
                  </a:schemeClr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</a:rPr>
              <a:t>운영방향</a:t>
            </a:r>
          </a:p>
        </p:txBody>
      </p:sp>
      <p:grpSp>
        <p:nvGrpSpPr>
          <p:cNvPr id="87" name="그룹 86">
            <a:extLst>
              <a:ext uri="{FF2B5EF4-FFF2-40B4-BE49-F238E27FC236}">
                <a16:creationId xmlns:a16="http://schemas.microsoft.com/office/drawing/2014/main" id="{02A058D1-7FDD-4060-9762-4FDDD0AFF118}"/>
              </a:ext>
            </a:extLst>
          </p:cNvPr>
          <p:cNvGrpSpPr/>
          <p:nvPr/>
        </p:nvGrpSpPr>
        <p:grpSpPr>
          <a:xfrm>
            <a:off x="3643509" y="4332734"/>
            <a:ext cx="581188" cy="198000"/>
            <a:chOff x="2469979" y="4934060"/>
            <a:chExt cx="639307" cy="217800"/>
          </a:xfrm>
        </p:grpSpPr>
        <p:sp>
          <p:nvSpPr>
            <p:cNvPr id="88" name="사각형: 둥근 모서리 87">
              <a:extLst>
                <a:ext uri="{FF2B5EF4-FFF2-40B4-BE49-F238E27FC236}">
                  <a16:creationId xmlns:a16="http://schemas.microsoft.com/office/drawing/2014/main" id="{74C19B24-C299-4904-BD4E-9C7CEA7B3B85}"/>
                </a:ext>
              </a:extLst>
            </p:cNvPr>
            <p:cNvSpPr/>
            <p:nvPr/>
          </p:nvSpPr>
          <p:spPr>
            <a:xfrm>
              <a:off x="2469979" y="4934060"/>
              <a:ext cx="639307" cy="217800"/>
            </a:xfrm>
            <a:prstGeom prst="roundRect">
              <a:avLst>
                <a:gd name="adj" fmla="val 50000"/>
              </a:avLst>
            </a:prstGeom>
            <a:solidFill>
              <a:srgbClr val="DAE5F0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600">
                <a:latin typeface="KoPub돋움체 Bold" panose="00000800000000000000" pitchFamily="2" charset="-127"/>
                <a:ea typeface="KoPub돋움체 Bold" panose="00000800000000000000" pitchFamily="2" charset="-127"/>
              </a:endParaRPr>
            </a:p>
          </p:txBody>
        </p:sp>
        <p:sp>
          <p:nvSpPr>
            <p:cNvPr id="89" name="TextBox 88">
              <a:extLst>
                <a:ext uri="{FF2B5EF4-FFF2-40B4-BE49-F238E27FC236}">
                  <a16:creationId xmlns:a16="http://schemas.microsoft.com/office/drawing/2014/main" id="{CA646551-E5EB-4B48-96DA-46302BFBE9C4}"/>
                </a:ext>
              </a:extLst>
            </p:cNvPr>
            <p:cNvSpPr txBox="1"/>
            <p:nvPr/>
          </p:nvSpPr>
          <p:spPr>
            <a:xfrm>
              <a:off x="2527472" y="4950643"/>
              <a:ext cx="544861" cy="186205"/>
            </a:xfrm>
            <a:prstGeom prst="rect">
              <a:avLst/>
            </a:prstGeom>
            <a:noFill/>
            <a:ln>
              <a:noFill/>
            </a:ln>
          </p:spPr>
          <p:txBody>
            <a:bodyPr wrap="none" lIns="0" tIns="0" rIns="0" bIns="0" rtlCol="0" anchor="ctr" anchorCtr="0">
              <a:spAutoFit/>
            </a:bodyPr>
            <a:lstStyle/>
            <a:p>
              <a:pPr algn="ctr"/>
              <a:r>
                <a:rPr lang="en-US" altLang="ko-KR" sz="1100" dirty="0">
                  <a:ln>
                    <a:solidFill>
                      <a:schemeClr val="accent1">
                        <a:shade val="15000"/>
                        <a:alpha val="0"/>
                      </a:schemeClr>
                    </a:solidFill>
                  </a:ln>
                  <a:solidFill>
                    <a:srgbClr val="002060"/>
                  </a:solidFill>
                  <a:latin typeface="KoPub돋움체 Bold" panose="00000800000000000000" pitchFamily="2" charset="-127"/>
                  <a:ea typeface="KoPub돋움체 Bold" panose="00000800000000000000" pitchFamily="2" charset="-127"/>
                </a:rPr>
                <a:t>2</a:t>
              </a:r>
              <a:r>
                <a:rPr lang="ko-KR" altLang="en-US" sz="1100" dirty="0">
                  <a:ln>
                    <a:solidFill>
                      <a:schemeClr val="accent1">
                        <a:shade val="15000"/>
                        <a:alpha val="0"/>
                      </a:schemeClr>
                    </a:solidFill>
                  </a:ln>
                  <a:solidFill>
                    <a:srgbClr val="002060"/>
                  </a:solidFill>
                  <a:latin typeface="KoPub돋움체 Bold" panose="00000800000000000000" pitchFamily="2" charset="-127"/>
                  <a:ea typeface="KoPub돋움체 Bold" panose="00000800000000000000" pitchFamily="2" charset="-127"/>
                </a:rPr>
                <a:t>개 과제</a:t>
              </a:r>
            </a:p>
          </p:txBody>
        </p:sp>
      </p:grpSp>
      <p:grpSp>
        <p:nvGrpSpPr>
          <p:cNvPr id="190" name="그룹 189">
            <a:extLst>
              <a:ext uri="{FF2B5EF4-FFF2-40B4-BE49-F238E27FC236}">
                <a16:creationId xmlns:a16="http://schemas.microsoft.com/office/drawing/2014/main" id="{72BDF306-FB58-4FDA-9A0E-8C966A66B0FE}"/>
              </a:ext>
            </a:extLst>
          </p:cNvPr>
          <p:cNvGrpSpPr/>
          <p:nvPr/>
        </p:nvGrpSpPr>
        <p:grpSpPr>
          <a:xfrm>
            <a:off x="3682063" y="5442181"/>
            <a:ext cx="581188" cy="198000"/>
            <a:chOff x="2469979" y="4934060"/>
            <a:chExt cx="639307" cy="217800"/>
          </a:xfrm>
        </p:grpSpPr>
        <p:sp>
          <p:nvSpPr>
            <p:cNvPr id="191" name="사각형: 둥근 모서리 190">
              <a:extLst>
                <a:ext uri="{FF2B5EF4-FFF2-40B4-BE49-F238E27FC236}">
                  <a16:creationId xmlns:a16="http://schemas.microsoft.com/office/drawing/2014/main" id="{C3A31B74-F0D8-469C-BB21-32707B247466}"/>
                </a:ext>
              </a:extLst>
            </p:cNvPr>
            <p:cNvSpPr/>
            <p:nvPr/>
          </p:nvSpPr>
          <p:spPr>
            <a:xfrm>
              <a:off x="2469979" y="4934060"/>
              <a:ext cx="639307" cy="217800"/>
            </a:xfrm>
            <a:prstGeom prst="roundRect">
              <a:avLst>
                <a:gd name="adj" fmla="val 50000"/>
              </a:avLst>
            </a:prstGeom>
            <a:solidFill>
              <a:srgbClr val="DAE5F0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600">
                <a:latin typeface="KoPub돋움체 Bold" panose="00000800000000000000" pitchFamily="2" charset="-127"/>
                <a:ea typeface="KoPub돋움체 Bold" panose="00000800000000000000" pitchFamily="2" charset="-127"/>
              </a:endParaRPr>
            </a:p>
          </p:txBody>
        </p:sp>
        <p:sp>
          <p:nvSpPr>
            <p:cNvPr id="192" name="TextBox 191">
              <a:extLst>
                <a:ext uri="{FF2B5EF4-FFF2-40B4-BE49-F238E27FC236}">
                  <a16:creationId xmlns:a16="http://schemas.microsoft.com/office/drawing/2014/main" id="{3F86A90F-B216-4B2F-8DF5-110D54A363BF}"/>
                </a:ext>
              </a:extLst>
            </p:cNvPr>
            <p:cNvSpPr txBox="1"/>
            <p:nvPr/>
          </p:nvSpPr>
          <p:spPr>
            <a:xfrm>
              <a:off x="2527472" y="4950643"/>
              <a:ext cx="544861" cy="186205"/>
            </a:xfrm>
            <a:prstGeom prst="rect">
              <a:avLst/>
            </a:prstGeom>
            <a:noFill/>
            <a:ln>
              <a:noFill/>
            </a:ln>
          </p:spPr>
          <p:txBody>
            <a:bodyPr wrap="none" lIns="0" tIns="0" rIns="0" bIns="0" rtlCol="0" anchor="ctr" anchorCtr="0">
              <a:spAutoFit/>
            </a:bodyPr>
            <a:lstStyle/>
            <a:p>
              <a:pPr algn="ctr"/>
              <a:r>
                <a:rPr lang="en-US" altLang="ko-KR" sz="1100" dirty="0">
                  <a:ln>
                    <a:solidFill>
                      <a:schemeClr val="accent1">
                        <a:shade val="15000"/>
                        <a:alpha val="0"/>
                      </a:schemeClr>
                    </a:solidFill>
                  </a:ln>
                  <a:solidFill>
                    <a:srgbClr val="002060"/>
                  </a:solidFill>
                  <a:latin typeface="KoPub돋움체 Bold" panose="00000800000000000000" pitchFamily="2" charset="-127"/>
                  <a:ea typeface="KoPub돋움체 Bold" panose="00000800000000000000" pitchFamily="2" charset="-127"/>
                </a:rPr>
                <a:t>4</a:t>
              </a:r>
              <a:r>
                <a:rPr lang="ko-KR" altLang="en-US" sz="1100" dirty="0">
                  <a:ln>
                    <a:solidFill>
                      <a:schemeClr val="accent1">
                        <a:shade val="15000"/>
                        <a:alpha val="0"/>
                      </a:schemeClr>
                    </a:solidFill>
                  </a:ln>
                  <a:solidFill>
                    <a:srgbClr val="002060"/>
                  </a:solidFill>
                  <a:latin typeface="KoPub돋움체 Bold" panose="00000800000000000000" pitchFamily="2" charset="-127"/>
                  <a:ea typeface="KoPub돋움체 Bold" panose="00000800000000000000" pitchFamily="2" charset="-127"/>
                </a:rPr>
                <a:t>개 과제</a:t>
              </a:r>
            </a:p>
          </p:txBody>
        </p:sp>
      </p:grpSp>
      <p:grpSp>
        <p:nvGrpSpPr>
          <p:cNvPr id="193" name="그룹 192">
            <a:extLst>
              <a:ext uri="{FF2B5EF4-FFF2-40B4-BE49-F238E27FC236}">
                <a16:creationId xmlns:a16="http://schemas.microsoft.com/office/drawing/2014/main" id="{DF2B6C03-1803-4982-9FEA-DC9605E77E74}"/>
              </a:ext>
            </a:extLst>
          </p:cNvPr>
          <p:cNvGrpSpPr/>
          <p:nvPr/>
        </p:nvGrpSpPr>
        <p:grpSpPr>
          <a:xfrm>
            <a:off x="6135276" y="4325262"/>
            <a:ext cx="581188" cy="198000"/>
            <a:chOff x="2469979" y="4934060"/>
            <a:chExt cx="639307" cy="217800"/>
          </a:xfrm>
        </p:grpSpPr>
        <p:sp>
          <p:nvSpPr>
            <p:cNvPr id="194" name="사각형: 둥근 모서리 193">
              <a:extLst>
                <a:ext uri="{FF2B5EF4-FFF2-40B4-BE49-F238E27FC236}">
                  <a16:creationId xmlns:a16="http://schemas.microsoft.com/office/drawing/2014/main" id="{4428B362-97F6-41EA-AAE6-DB762FE62257}"/>
                </a:ext>
              </a:extLst>
            </p:cNvPr>
            <p:cNvSpPr/>
            <p:nvPr/>
          </p:nvSpPr>
          <p:spPr>
            <a:xfrm>
              <a:off x="2469979" y="4934060"/>
              <a:ext cx="639307" cy="217800"/>
            </a:xfrm>
            <a:prstGeom prst="roundRect">
              <a:avLst>
                <a:gd name="adj" fmla="val 50000"/>
              </a:avLst>
            </a:prstGeom>
            <a:solidFill>
              <a:srgbClr val="CFE4E7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600">
                <a:latin typeface="KoPub돋움체 Bold" panose="00000800000000000000" pitchFamily="2" charset="-127"/>
                <a:ea typeface="KoPub돋움체 Bold" panose="00000800000000000000" pitchFamily="2" charset="-127"/>
              </a:endParaRPr>
            </a:p>
          </p:txBody>
        </p:sp>
        <p:sp>
          <p:nvSpPr>
            <p:cNvPr id="195" name="TextBox 194">
              <a:extLst>
                <a:ext uri="{FF2B5EF4-FFF2-40B4-BE49-F238E27FC236}">
                  <a16:creationId xmlns:a16="http://schemas.microsoft.com/office/drawing/2014/main" id="{83D0DDF3-0205-4E51-97AE-C18A2363D124}"/>
                </a:ext>
              </a:extLst>
            </p:cNvPr>
            <p:cNvSpPr txBox="1"/>
            <p:nvPr/>
          </p:nvSpPr>
          <p:spPr>
            <a:xfrm>
              <a:off x="2527472" y="4950643"/>
              <a:ext cx="544861" cy="186205"/>
            </a:xfrm>
            <a:prstGeom prst="rect">
              <a:avLst/>
            </a:prstGeom>
            <a:noFill/>
            <a:ln>
              <a:noFill/>
            </a:ln>
          </p:spPr>
          <p:txBody>
            <a:bodyPr wrap="none" lIns="0" tIns="0" rIns="0" bIns="0" rtlCol="0" anchor="ctr" anchorCtr="0">
              <a:spAutoFit/>
            </a:bodyPr>
            <a:lstStyle/>
            <a:p>
              <a:pPr algn="ctr"/>
              <a:r>
                <a:rPr lang="en-US" altLang="ko-KR" sz="1100" dirty="0">
                  <a:ln>
                    <a:solidFill>
                      <a:schemeClr val="accent1">
                        <a:shade val="15000"/>
                        <a:alpha val="0"/>
                      </a:schemeClr>
                    </a:solidFill>
                  </a:ln>
                  <a:solidFill>
                    <a:srgbClr val="2A6970"/>
                  </a:solidFill>
                  <a:latin typeface="KoPub돋움체 Bold" panose="00000800000000000000" pitchFamily="2" charset="-127"/>
                  <a:ea typeface="KoPub돋움체 Bold" panose="00000800000000000000" pitchFamily="2" charset="-127"/>
                </a:rPr>
                <a:t>3</a:t>
              </a:r>
              <a:r>
                <a:rPr lang="ko-KR" altLang="en-US" sz="1100" dirty="0">
                  <a:ln>
                    <a:solidFill>
                      <a:schemeClr val="accent1">
                        <a:shade val="15000"/>
                        <a:alpha val="0"/>
                      </a:schemeClr>
                    </a:solidFill>
                  </a:ln>
                  <a:solidFill>
                    <a:srgbClr val="2A6970"/>
                  </a:solidFill>
                  <a:latin typeface="KoPub돋움체 Bold" panose="00000800000000000000" pitchFamily="2" charset="-127"/>
                  <a:ea typeface="KoPub돋움체 Bold" panose="00000800000000000000" pitchFamily="2" charset="-127"/>
                </a:rPr>
                <a:t>개 과제</a:t>
              </a:r>
            </a:p>
          </p:txBody>
        </p:sp>
      </p:grpSp>
      <p:grpSp>
        <p:nvGrpSpPr>
          <p:cNvPr id="199" name="그룹 198">
            <a:extLst>
              <a:ext uri="{FF2B5EF4-FFF2-40B4-BE49-F238E27FC236}">
                <a16:creationId xmlns:a16="http://schemas.microsoft.com/office/drawing/2014/main" id="{D02B482E-DDA7-44C8-97DE-770D79B0F43A}"/>
              </a:ext>
            </a:extLst>
          </p:cNvPr>
          <p:cNvGrpSpPr/>
          <p:nvPr/>
        </p:nvGrpSpPr>
        <p:grpSpPr>
          <a:xfrm>
            <a:off x="6340716" y="5459516"/>
            <a:ext cx="541622" cy="198000"/>
            <a:chOff x="2513502" y="4934060"/>
            <a:chExt cx="595784" cy="217800"/>
          </a:xfrm>
        </p:grpSpPr>
        <p:sp>
          <p:nvSpPr>
            <p:cNvPr id="200" name="사각형: 둥근 모서리 199">
              <a:extLst>
                <a:ext uri="{FF2B5EF4-FFF2-40B4-BE49-F238E27FC236}">
                  <a16:creationId xmlns:a16="http://schemas.microsoft.com/office/drawing/2014/main" id="{15642CB4-F223-4485-B1D5-363ECE75E0F8}"/>
                </a:ext>
              </a:extLst>
            </p:cNvPr>
            <p:cNvSpPr/>
            <p:nvPr/>
          </p:nvSpPr>
          <p:spPr>
            <a:xfrm>
              <a:off x="2513502" y="4934060"/>
              <a:ext cx="595784" cy="217800"/>
            </a:xfrm>
            <a:prstGeom prst="roundRect">
              <a:avLst>
                <a:gd name="adj" fmla="val 50000"/>
              </a:avLst>
            </a:prstGeom>
            <a:solidFill>
              <a:srgbClr val="CFE4E7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600">
                <a:latin typeface="KoPub돋움체 Bold" panose="00000800000000000000" pitchFamily="2" charset="-127"/>
                <a:ea typeface="KoPub돋움체 Bold" panose="00000800000000000000" pitchFamily="2" charset="-127"/>
              </a:endParaRPr>
            </a:p>
          </p:txBody>
        </p:sp>
        <p:sp>
          <p:nvSpPr>
            <p:cNvPr id="201" name="TextBox 200">
              <a:extLst>
                <a:ext uri="{FF2B5EF4-FFF2-40B4-BE49-F238E27FC236}">
                  <a16:creationId xmlns:a16="http://schemas.microsoft.com/office/drawing/2014/main" id="{EF0717C8-62F8-4330-8D28-BA05AA75E478}"/>
                </a:ext>
              </a:extLst>
            </p:cNvPr>
            <p:cNvSpPr txBox="1"/>
            <p:nvPr/>
          </p:nvSpPr>
          <p:spPr>
            <a:xfrm>
              <a:off x="2527472" y="4950643"/>
              <a:ext cx="544861" cy="186205"/>
            </a:xfrm>
            <a:prstGeom prst="rect">
              <a:avLst/>
            </a:prstGeom>
            <a:noFill/>
            <a:ln>
              <a:noFill/>
            </a:ln>
          </p:spPr>
          <p:txBody>
            <a:bodyPr wrap="none" lIns="0" tIns="0" rIns="0" bIns="0" rtlCol="0" anchor="ctr" anchorCtr="0">
              <a:spAutoFit/>
            </a:bodyPr>
            <a:lstStyle/>
            <a:p>
              <a:pPr algn="ctr"/>
              <a:r>
                <a:rPr lang="en-US" altLang="ko-KR" sz="1100" dirty="0">
                  <a:ln>
                    <a:solidFill>
                      <a:schemeClr val="accent1">
                        <a:shade val="15000"/>
                        <a:alpha val="0"/>
                      </a:schemeClr>
                    </a:solidFill>
                  </a:ln>
                  <a:solidFill>
                    <a:srgbClr val="2A6970"/>
                  </a:solidFill>
                  <a:latin typeface="KoPub돋움체 Bold" panose="00000800000000000000" pitchFamily="2" charset="-127"/>
                  <a:ea typeface="KoPub돋움체 Bold" panose="00000800000000000000" pitchFamily="2" charset="-127"/>
                </a:rPr>
                <a:t>4</a:t>
              </a:r>
              <a:r>
                <a:rPr lang="ko-KR" altLang="en-US" sz="1100" dirty="0">
                  <a:ln>
                    <a:solidFill>
                      <a:schemeClr val="accent1">
                        <a:shade val="15000"/>
                        <a:alpha val="0"/>
                      </a:schemeClr>
                    </a:solidFill>
                  </a:ln>
                  <a:solidFill>
                    <a:srgbClr val="2A6970"/>
                  </a:solidFill>
                  <a:latin typeface="KoPub돋움체 Bold" panose="00000800000000000000" pitchFamily="2" charset="-127"/>
                  <a:ea typeface="KoPub돋움체 Bold" panose="00000800000000000000" pitchFamily="2" charset="-127"/>
                </a:rPr>
                <a:t>개 과제</a:t>
              </a:r>
            </a:p>
          </p:txBody>
        </p:sp>
      </p:grpSp>
      <p:grpSp>
        <p:nvGrpSpPr>
          <p:cNvPr id="202" name="그룹 201">
            <a:extLst>
              <a:ext uri="{FF2B5EF4-FFF2-40B4-BE49-F238E27FC236}">
                <a16:creationId xmlns:a16="http://schemas.microsoft.com/office/drawing/2014/main" id="{034AE994-6589-4526-9B68-FB88E3E2FD98}"/>
              </a:ext>
            </a:extLst>
          </p:cNvPr>
          <p:cNvGrpSpPr/>
          <p:nvPr/>
        </p:nvGrpSpPr>
        <p:grpSpPr>
          <a:xfrm>
            <a:off x="8651380" y="4332734"/>
            <a:ext cx="581188" cy="198000"/>
            <a:chOff x="2469979" y="4934060"/>
            <a:chExt cx="639307" cy="217800"/>
          </a:xfrm>
        </p:grpSpPr>
        <p:sp>
          <p:nvSpPr>
            <p:cNvPr id="203" name="사각형: 둥근 모서리 202">
              <a:extLst>
                <a:ext uri="{FF2B5EF4-FFF2-40B4-BE49-F238E27FC236}">
                  <a16:creationId xmlns:a16="http://schemas.microsoft.com/office/drawing/2014/main" id="{C1550A2B-830A-4CEE-8BCB-5C1DF364B14C}"/>
                </a:ext>
              </a:extLst>
            </p:cNvPr>
            <p:cNvSpPr/>
            <p:nvPr/>
          </p:nvSpPr>
          <p:spPr>
            <a:xfrm>
              <a:off x="2469979" y="4934060"/>
              <a:ext cx="639307" cy="217800"/>
            </a:xfrm>
            <a:prstGeom prst="roundRect">
              <a:avLst>
                <a:gd name="adj" fmla="val 50000"/>
              </a:avLst>
            </a:prstGeom>
            <a:solidFill>
              <a:srgbClr val="CDDBC3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600" dirty="0">
                <a:latin typeface="KoPub돋움체 Bold" panose="00000800000000000000" pitchFamily="2" charset="-127"/>
                <a:ea typeface="KoPub돋움체 Bold" panose="00000800000000000000" pitchFamily="2" charset="-127"/>
              </a:endParaRPr>
            </a:p>
          </p:txBody>
        </p:sp>
        <p:sp>
          <p:nvSpPr>
            <p:cNvPr id="204" name="TextBox 203">
              <a:extLst>
                <a:ext uri="{FF2B5EF4-FFF2-40B4-BE49-F238E27FC236}">
                  <a16:creationId xmlns:a16="http://schemas.microsoft.com/office/drawing/2014/main" id="{CF9E9326-75C7-4D15-9F76-8DBC61222915}"/>
                </a:ext>
              </a:extLst>
            </p:cNvPr>
            <p:cNvSpPr txBox="1"/>
            <p:nvPr/>
          </p:nvSpPr>
          <p:spPr>
            <a:xfrm>
              <a:off x="2527472" y="4950643"/>
              <a:ext cx="544861" cy="186205"/>
            </a:xfrm>
            <a:prstGeom prst="rect">
              <a:avLst/>
            </a:prstGeom>
            <a:noFill/>
            <a:ln>
              <a:noFill/>
            </a:ln>
          </p:spPr>
          <p:txBody>
            <a:bodyPr wrap="none" lIns="0" tIns="0" rIns="0" bIns="0" rtlCol="0" anchor="ctr" anchorCtr="0">
              <a:spAutoFit/>
            </a:bodyPr>
            <a:lstStyle/>
            <a:p>
              <a:pPr algn="ctr"/>
              <a:r>
                <a:rPr lang="en-US" altLang="ko-KR" sz="1100" dirty="0">
                  <a:ln>
                    <a:solidFill>
                      <a:schemeClr val="accent1">
                        <a:shade val="15000"/>
                        <a:alpha val="0"/>
                      </a:schemeClr>
                    </a:solidFill>
                  </a:ln>
                  <a:solidFill>
                    <a:schemeClr val="accent6">
                      <a:lumMod val="50000"/>
                    </a:schemeClr>
                  </a:solidFill>
                  <a:latin typeface="KoPub돋움체 Bold" panose="00000800000000000000" pitchFamily="2" charset="-127"/>
                  <a:ea typeface="KoPub돋움체 Bold" panose="00000800000000000000" pitchFamily="2" charset="-127"/>
                </a:rPr>
                <a:t>2</a:t>
              </a:r>
              <a:r>
                <a:rPr lang="ko-KR" altLang="en-US" sz="1100" dirty="0">
                  <a:ln>
                    <a:solidFill>
                      <a:schemeClr val="accent1">
                        <a:shade val="15000"/>
                        <a:alpha val="0"/>
                      </a:schemeClr>
                    </a:solidFill>
                  </a:ln>
                  <a:solidFill>
                    <a:schemeClr val="accent6">
                      <a:lumMod val="50000"/>
                    </a:schemeClr>
                  </a:solidFill>
                  <a:latin typeface="KoPub돋움체 Bold" panose="00000800000000000000" pitchFamily="2" charset="-127"/>
                  <a:ea typeface="KoPub돋움체 Bold" panose="00000800000000000000" pitchFamily="2" charset="-127"/>
                </a:rPr>
                <a:t>개 과제</a:t>
              </a:r>
            </a:p>
          </p:txBody>
        </p:sp>
      </p:grpSp>
      <p:grpSp>
        <p:nvGrpSpPr>
          <p:cNvPr id="205" name="그룹 204">
            <a:extLst>
              <a:ext uri="{FF2B5EF4-FFF2-40B4-BE49-F238E27FC236}">
                <a16:creationId xmlns:a16="http://schemas.microsoft.com/office/drawing/2014/main" id="{B7BD54AA-42B8-4295-A731-5324B3FA8052}"/>
              </a:ext>
            </a:extLst>
          </p:cNvPr>
          <p:cNvGrpSpPr/>
          <p:nvPr/>
        </p:nvGrpSpPr>
        <p:grpSpPr>
          <a:xfrm>
            <a:off x="8643804" y="5458891"/>
            <a:ext cx="581188" cy="198000"/>
            <a:chOff x="2469979" y="4934060"/>
            <a:chExt cx="639307" cy="217800"/>
          </a:xfrm>
        </p:grpSpPr>
        <p:sp>
          <p:nvSpPr>
            <p:cNvPr id="206" name="사각형: 둥근 모서리 205">
              <a:extLst>
                <a:ext uri="{FF2B5EF4-FFF2-40B4-BE49-F238E27FC236}">
                  <a16:creationId xmlns:a16="http://schemas.microsoft.com/office/drawing/2014/main" id="{C7C8B35E-2D48-4641-A758-4BBA903AC10B}"/>
                </a:ext>
              </a:extLst>
            </p:cNvPr>
            <p:cNvSpPr/>
            <p:nvPr/>
          </p:nvSpPr>
          <p:spPr>
            <a:xfrm>
              <a:off x="2469979" y="4934060"/>
              <a:ext cx="639307" cy="217800"/>
            </a:xfrm>
            <a:prstGeom prst="roundRect">
              <a:avLst>
                <a:gd name="adj" fmla="val 50000"/>
              </a:avLst>
            </a:prstGeom>
            <a:solidFill>
              <a:srgbClr val="CDDBC3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600" dirty="0">
                <a:latin typeface="KoPub돋움체 Bold" panose="00000800000000000000" pitchFamily="2" charset="-127"/>
                <a:ea typeface="KoPub돋움체 Bold" panose="00000800000000000000" pitchFamily="2" charset="-127"/>
              </a:endParaRPr>
            </a:p>
          </p:txBody>
        </p:sp>
        <p:sp>
          <p:nvSpPr>
            <p:cNvPr id="207" name="TextBox 206">
              <a:extLst>
                <a:ext uri="{FF2B5EF4-FFF2-40B4-BE49-F238E27FC236}">
                  <a16:creationId xmlns:a16="http://schemas.microsoft.com/office/drawing/2014/main" id="{90C8EEBB-6057-4FC3-96C3-6C3FC1305AF4}"/>
                </a:ext>
              </a:extLst>
            </p:cNvPr>
            <p:cNvSpPr txBox="1"/>
            <p:nvPr/>
          </p:nvSpPr>
          <p:spPr>
            <a:xfrm>
              <a:off x="2520487" y="4950643"/>
              <a:ext cx="544861" cy="186205"/>
            </a:xfrm>
            <a:prstGeom prst="rect">
              <a:avLst/>
            </a:prstGeom>
            <a:noFill/>
            <a:ln>
              <a:noFill/>
            </a:ln>
          </p:spPr>
          <p:txBody>
            <a:bodyPr wrap="none" lIns="0" tIns="0" rIns="0" bIns="0" rtlCol="0" anchor="ctr" anchorCtr="0">
              <a:spAutoFit/>
            </a:bodyPr>
            <a:lstStyle/>
            <a:p>
              <a:pPr algn="ctr"/>
              <a:r>
                <a:rPr lang="en-US" altLang="ko-KR" sz="1100" dirty="0">
                  <a:ln>
                    <a:solidFill>
                      <a:schemeClr val="accent1">
                        <a:shade val="15000"/>
                        <a:alpha val="0"/>
                      </a:schemeClr>
                    </a:solidFill>
                  </a:ln>
                  <a:solidFill>
                    <a:schemeClr val="accent6">
                      <a:lumMod val="50000"/>
                    </a:schemeClr>
                  </a:solidFill>
                  <a:latin typeface="KoPub돋움체 Bold" panose="00000800000000000000" pitchFamily="2" charset="-127"/>
                  <a:ea typeface="KoPub돋움체 Bold" panose="00000800000000000000" pitchFamily="2" charset="-127"/>
                </a:rPr>
                <a:t>4</a:t>
              </a:r>
              <a:r>
                <a:rPr lang="ko-KR" altLang="en-US" sz="1100" dirty="0">
                  <a:ln>
                    <a:solidFill>
                      <a:schemeClr val="accent1">
                        <a:shade val="15000"/>
                        <a:alpha val="0"/>
                      </a:schemeClr>
                    </a:solidFill>
                  </a:ln>
                  <a:solidFill>
                    <a:schemeClr val="accent6">
                      <a:lumMod val="50000"/>
                    </a:schemeClr>
                  </a:solidFill>
                  <a:latin typeface="KoPub돋움체 Bold" panose="00000800000000000000" pitchFamily="2" charset="-127"/>
                  <a:ea typeface="KoPub돋움체 Bold" panose="00000800000000000000" pitchFamily="2" charset="-127"/>
                </a:rPr>
                <a:t>개 과제</a:t>
              </a:r>
            </a:p>
          </p:txBody>
        </p:sp>
      </p:grpSp>
      <p:grpSp>
        <p:nvGrpSpPr>
          <p:cNvPr id="208" name="그룹 207">
            <a:extLst>
              <a:ext uri="{FF2B5EF4-FFF2-40B4-BE49-F238E27FC236}">
                <a16:creationId xmlns:a16="http://schemas.microsoft.com/office/drawing/2014/main" id="{BB8E30BE-B541-4437-94E8-809C866B0CE7}"/>
              </a:ext>
            </a:extLst>
          </p:cNvPr>
          <p:cNvGrpSpPr/>
          <p:nvPr/>
        </p:nvGrpSpPr>
        <p:grpSpPr>
          <a:xfrm>
            <a:off x="11196934" y="4314182"/>
            <a:ext cx="581188" cy="198000"/>
            <a:chOff x="2469979" y="4934060"/>
            <a:chExt cx="639307" cy="217800"/>
          </a:xfrm>
        </p:grpSpPr>
        <p:sp>
          <p:nvSpPr>
            <p:cNvPr id="209" name="사각형: 둥근 모서리 208">
              <a:extLst>
                <a:ext uri="{FF2B5EF4-FFF2-40B4-BE49-F238E27FC236}">
                  <a16:creationId xmlns:a16="http://schemas.microsoft.com/office/drawing/2014/main" id="{93728598-9A93-4FE9-A45F-194B44541F0A}"/>
                </a:ext>
              </a:extLst>
            </p:cNvPr>
            <p:cNvSpPr/>
            <p:nvPr/>
          </p:nvSpPr>
          <p:spPr>
            <a:xfrm>
              <a:off x="2469979" y="4934060"/>
              <a:ext cx="639307" cy="217800"/>
            </a:xfrm>
            <a:prstGeom prst="roundRect">
              <a:avLst>
                <a:gd name="adj" fmla="val 50000"/>
              </a:avLst>
            </a:prstGeom>
            <a:solidFill>
              <a:srgbClr val="BAD9E4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600" dirty="0">
                <a:latin typeface="KoPub돋움체 Bold" panose="00000800000000000000" pitchFamily="2" charset="-127"/>
                <a:ea typeface="KoPub돋움체 Bold" panose="00000800000000000000" pitchFamily="2" charset="-127"/>
              </a:endParaRPr>
            </a:p>
          </p:txBody>
        </p:sp>
        <p:sp>
          <p:nvSpPr>
            <p:cNvPr id="210" name="TextBox 209">
              <a:extLst>
                <a:ext uri="{FF2B5EF4-FFF2-40B4-BE49-F238E27FC236}">
                  <a16:creationId xmlns:a16="http://schemas.microsoft.com/office/drawing/2014/main" id="{DD918B2C-0AEC-4DDC-BBFD-4B5AD34F3161}"/>
                </a:ext>
              </a:extLst>
            </p:cNvPr>
            <p:cNvSpPr txBox="1"/>
            <p:nvPr/>
          </p:nvSpPr>
          <p:spPr>
            <a:xfrm>
              <a:off x="2511754" y="4950643"/>
              <a:ext cx="544861" cy="186205"/>
            </a:xfrm>
            <a:prstGeom prst="rect">
              <a:avLst/>
            </a:prstGeom>
            <a:noFill/>
            <a:ln>
              <a:noFill/>
            </a:ln>
          </p:spPr>
          <p:txBody>
            <a:bodyPr wrap="none" lIns="0" tIns="0" rIns="0" bIns="0" rtlCol="0" anchor="ctr" anchorCtr="0">
              <a:spAutoFit/>
            </a:bodyPr>
            <a:lstStyle/>
            <a:p>
              <a:pPr algn="ctr"/>
              <a:r>
                <a:rPr lang="en-US" altLang="ko-KR" sz="1100" dirty="0">
                  <a:ln>
                    <a:solidFill>
                      <a:schemeClr val="accent1">
                        <a:shade val="15000"/>
                        <a:alpha val="0"/>
                      </a:schemeClr>
                    </a:solidFill>
                  </a:ln>
                  <a:solidFill>
                    <a:srgbClr val="006183"/>
                  </a:solidFill>
                  <a:latin typeface="KoPub돋움체 Bold" panose="00000800000000000000" pitchFamily="2" charset="-127"/>
                  <a:ea typeface="KoPub돋움체 Bold" panose="00000800000000000000" pitchFamily="2" charset="-127"/>
                </a:rPr>
                <a:t>2</a:t>
              </a:r>
              <a:r>
                <a:rPr lang="ko-KR" altLang="en-US" sz="1100" dirty="0">
                  <a:ln>
                    <a:solidFill>
                      <a:schemeClr val="accent1">
                        <a:shade val="15000"/>
                        <a:alpha val="0"/>
                      </a:schemeClr>
                    </a:solidFill>
                  </a:ln>
                  <a:solidFill>
                    <a:srgbClr val="006183"/>
                  </a:solidFill>
                  <a:latin typeface="KoPub돋움체 Bold" panose="00000800000000000000" pitchFamily="2" charset="-127"/>
                  <a:ea typeface="KoPub돋움체 Bold" panose="00000800000000000000" pitchFamily="2" charset="-127"/>
                </a:rPr>
                <a:t>개 과제</a:t>
              </a:r>
            </a:p>
          </p:txBody>
        </p:sp>
      </p:grpSp>
      <p:grpSp>
        <p:nvGrpSpPr>
          <p:cNvPr id="211" name="그룹 210">
            <a:extLst>
              <a:ext uri="{FF2B5EF4-FFF2-40B4-BE49-F238E27FC236}">
                <a16:creationId xmlns:a16="http://schemas.microsoft.com/office/drawing/2014/main" id="{02946FA3-A524-43E2-A70D-B96838A4C3B7}"/>
              </a:ext>
            </a:extLst>
          </p:cNvPr>
          <p:cNvGrpSpPr/>
          <p:nvPr/>
        </p:nvGrpSpPr>
        <p:grpSpPr>
          <a:xfrm>
            <a:off x="11183592" y="5444510"/>
            <a:ext cx="581188" cy="198000"/>
            <a:chOff x="2469979" y="4934060"/>
            <a:chExt cx="639307" cy="217800"/>
          </a:xfrm>
        </p:grpSpPr>
        <p:sp>
          <p:nvSpPr>
            <p:cNvPr id="212" name="사각형: 둥근 모서리 211">
              <a:extLst>
                <a:ext uri="{FF2B5EF4-FFF2-40B4-BE49-F238E27FC236}">
                  <a16:creationId xmlns:a16="http://schemas.microsoft.com/office/drawing/2014/main" id="{9D34DA26-C986-4A5A-819C-F474E67E3F9B}"/>
                </a:ext>
              </a:extLst>
            </p:cNvPr>
            <p:cNvSpPr/>
            <p:nvPr/>
          </p:nvSpPr>
          <p:spPr>
            <a:xfrm>
              <a:off x="2469979" y="4934060"/>
              <a:ext cx="639307" cy="217800"/>
            </a:xfrm>
            <a:prstGeom prst="roundRect">
              <a:avLst>
                <a:gd name="adj" fmla="val 50000"/>
              </a:avLst>
            </a:prstGeom>
            <a:solidFill>
              <a:srgbClr val="BAD9E4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600" dirty="0">
                <a:latin typeface="KoPub돋움체 Bold" panose="00000800000000000000" pitchFamily="2" charset="-127"/>
                <a:ea typeface="KoPub돋움체 Bold" panose="00000800000000000000" pitchFamily="2" charset="-127"/>
              </a:endParaRPr>
            </a:p>
          </p:txBody>
        </p:sp>
        <p:sp>
          <p:nvSpPr>
            <p:cNvPr id="213" name="TextBox 212">
              <a:extLst>
                <a:ext uri="{FF2B5EF4-FFF2-40B4-BE49-F238E27FC236}">
                  <a16:creationId xmlns:a16="http://schemas.microsoft.com/office/drawing/2014/main" id="{9250434F-6241-4140-A73F-2D913B688BCD}"/>
                </a:ext>
              </a:extLst>
            </p:cNvPr>
            <p:cNvSpPr txBox="1"/>
            <p:nvPr/>
          </p:nvSpPr>
          <p:spPr>
            <a:xfrm>
              <a:off x="2511754" y="4950643"/>
              <a:ext cx="544861" cy="186205"/>
            </a:xfrm>
            <a:prstGeom prst="rect">
              <a:avLst/>
            </a:prstGeom>
            <a:noFill/>
            <a:ln>
              <a:noFill/>
            </a:ln>
          </p:spPr>
          <p:txBody>
            <a:bodyPr wrap="none" lIns="0" tIns="0" rIns="0" bIns="0" rtlCol="0" anchor="ctr" anchorCtr="0">
              <a:spAutoFit/>
            </a:bodyPr>
            <a:lstStyle/>
            <a:p>
              <a:pPr algn="ctr"/>
              <a:r>
                <a:rPr lang="en-US" altLang="ko-KR" sz="1100" dirty="0">
                  <a:ln>
                    <a:solidFill>
                      <a:schemeClr val="accent1">
                        <a:shade val="15000"/>
                        <a:alpha val="0"/>
                      </a:schemeClr>
                    </a:solidFill>
                  </a:ln>
                  <a:solidFill>
                    <a:srgbClr val="006183"/>
                  </a:solidFill>
                  <a:latin typeface="KoPub돋움체 Bold" panose="00000800000000000000" pitchFamily="2" charset="-127"/>
                  <a:ea typeface="KoPub돋움체 Bold" panose="00000800000000000000" pitchFamily="2" charset="-127"/>
                </a:rPr>
                <a:t>4</a:t>
              </a:r>
              <a:r>
                <a:rPr lang="ko-KR" altLang="en-US" sz="1100" dirty="0">
                  <a:ln>
                    <a:solidFill>
                      <a:schemeClr val="accent1">
                        <a:shade val="15000"/>
                        <a:alpha val="0"/>
                      </a:schemeClr>
                    </a:solidFill>
                  </a:ln>
                  <a:solidFill>
                    <a:srgbClr val="006183"/>
                  </a:solidFill>
                  <a:latin typeface="KoPub돋움체 Bold" panose="00000800000000000000" pitchFamily="2" charset="-127"/>
                  <a:ea typeface="KoPub돋움체 Bold" panose="00000800000000000000" pitchFamily="2" charset="-127"/>
                </a:rPr>
                <a:t>개 과제</a:t>
              </a:r>
            </a:p>
          </p:txBody>
        </p:sp>
      </p:grpSp>
      <p:grpSp>
        <p:nvGrpSpPr>
          <p:cNvPr id="149" name="그룹 148">
            <a:extLst>
              <a:ext uri="{FF2B5EF4-FFF2-40B4-BE49-F238E27FC236}">
                <a16:creationId xmlns:a16="http://schemas.microsoft.com/office/drawing/2014/main" id="{AA88A03D-183B-4DBF-A66C-024374755AA2}"/>
              </a:ext>
            </a:extLst>
          </p:cNvPr>
          <p:cNvGrpSpPr/>
          <p:nvPr/>
        </p:nvGrpSpPr>
        <p:grpSpPr>
          <a:xfrm>
            <a:off x="10990254" y="309657"/>
            <a:ext cx="689998" cy="472748"/>
            <a:chOff x="7143909" y="2288824"/>
            <a:chExt cx="1979165" cy="1446176"/>
          </a:xfrm>
        </p:grpSpPr>
        <p:cxnSp>
          <p:nvCxnSpPr>
            <p:cNvPr id="151" name="직선 연결선 150">
              <a:extLst>
                <a:ext uri="{FF2B5EF4-FFF2-40B4-BE49-F238E27FC236}">
                  <a16:creationId xmlns:a16="http://schemas.microsoft.com/office/drawing/2014/main" id="{51AA6EA2-612F-4065-B76A-9D3E5253C9C4}"/>
                </a:ext>
              </a:extLst>
            </p:cNvPr>
            <p:cNvCxnSpPr/>
            <p:nvPr userDrawn="1"/>
          </p:nvCxnSpPr>
          <p:spPr>
            <a:xfrm>
              <a:off x="8096250" y="2500313"/>
              <a:ext cx="0" cy="928687"/>
            </a:xfrm>
            <a:prstGeom prst="line">
              <a:avLst/>
            </a:prstGeom>
            <a:ln w="19050" cap="rnd">
              <a:solidFill>
                <a:schemeClr val="accent5">
                  <a:lumMod val="40000"/>
                  <a:lumOff val="60000"/>
                  <a:alpha val="6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2" name="직선 연결선 151">
              <a:extLst>
                <a:ext uri="{FF2B5EF4-FFF2-40B4-BE49-F238E27FC236}">
                  <a16:creationId xmlns:a16="http://schemas.microsoft.com/office/drawing/2014/main" id="{B8772E21-D24A-4E9A-AC5E-04DDD92CB6C9}"/>
                </a:ext>
              </a:extLst>
            </p:cNvPr>
            <p:cNvCxnSpPr/>
            <p:nvPr userDrawn="1"/>
          </p:nvCxnSpPr>
          <p:spPr>
            <a:xfrm>
              <a:off x="8101013" y="3433763"/>
              <a:ext cx="1004887" cy="219075"/>
            </a:xfrm>
            <a:prstGeom prst="line">
              <a:avLst/>
            </a:prstGeom>
            <a:ln w="19050" cap="rnd">
              <a:solidFill>
                <a:schemeClr val="accent5">
                  <a:lumMod val="40000"/>
                  <a:lumOff val="60000"/>
                  <a:alpha val="6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3" name="직선 연결선 152">
              <a:extLst>
                <a:ext uri="{FF2B5EF4-FFF2-40B4-BE49-F238E27FC236}">
                  <a16:creationId xmlns:a16="http://schemas.microsoft.com/office/drawing/2014/main" id="{A35F3B47-49F8-4455-8382-B5C56EBA4CAD}"/>
                </a:ext>
              </a:extLst>
            </p:cNvPr>
            <p:cNvCxnSpPr/>
            <p:nvPr userDrawn="1"/>
          </p:nvCxnSpPr>
          <p:spPr>
            <a:xfrm flipV="1">
              <a:off x="8096250" y="2390775"/>
              <a:ext cx="490538" cy="109538"/>
            </a:xfrm>
            <a:prstGeom prst="line">
              <a:avLst/>
            </a:prstGeom>
            <a:ln w="19050" cap="rnd">
              <a:solidFill>
                <a:schemeClr val="accent5">
                  <a:lumMod val="40000"/>
                  <a:lumOff val="60000"/>
                  <a:alpha val="6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4" name="직선 연결선 153">
              <a:extLst>
                <a:ext uri="{FF2B5EF4-FFF2-40B4-BE49-F238E27FC236}">
                  <a16:creationId xmlns:a16="http://schemas.microsoft.com/office/drawing/2014/main" id="{27B5E532-1BAB-4251-9CD5-B51904273B10}"/>
                </a:ext>
              </a:extLst>
            </p:cNvPr>
            <p:cNvCxnSpPr/>
            <p:nvPr userDrawn="1"/>
          </p:nvCxnSpPr>
          <p:spPr>
            <a:xfrm>
              <a:off x="8586788" y="2390775"/>
              <a:ext cx="0" cy="1143000"/>
            </a:xfrm>
            <a:prstGeom prst="line">
              <a:avLst/>
            </a:prstGeom>
            <a:ln w="19050" cap="rnd">
              <a:solidFill>
                <a:schemeClr val="accent5">
                  <a:lumMod val="40000"/>
                  <a:lumOff val="60000"/>
                  <a:alpha val="6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5" name="직선 연결선 154">
              <a:extLst>
                <a:ext uri="{FF2B5EF4-FFF2-40B4-BE49-F238E27FC236}">
                  <a16:creationId xmlns:a16="http://schemas.microsoft.com/office/drawing/2014/main" id="{A13135DC-EDD6-4E10-8106-14EDB1780D80}"/>
                </a:ext>
              </a:extLst>
            </p:cNvPr>
            <p:cNvCxnSpPr/>
            <p:nvPr userDrawn="1"/>
          </p:nvCxnSpPr>
          <p:spPr>
            <a:xfrm>
              <a:off x="8098631" y="3436144"/>
              <a:ext cx="326232" cy="164306"/>
            </a:xfrm>
            <a:prstGeom prst="line">
              <a:avLst/>
            </a:prstGeom>
            <a:ln w="19050" cap="rnd">
              <a:solidFill>
                <a:schemeClr val="accent5">
                  <a:lumMod val="40000"/>
                  <a:lumOff val="60000"/>
                  <a:alpha val="6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6" name="직선 연결선 155">
              <a:extLst>
                <a:ext uri="{FF2B5EF4-FFF2-40B4-BE49-F238E27FC236}">
                  <a16:creationId xmlns:a16="http://schemas.microsoft.com/office/drawing/2014/main" id="{9411C25E-8D4B-4011-9314-AB05690CD7C5}"/>
                </a:ext>
              </a:extLst>
            </p:cNvPr>
            <p:cNvCxnSpPr/>
            <p:nvPr userDrawn="1"/>
          </p:nvCxnSpPr>
          <p:spPr>
            <a:xfrm>
              <a:off x="8096250" y="3429000"/>
              <a:ext cx="52387" cy="306000"/>
            </a:xfrm>
            <a:prstGeom prst="line">
              <a:avLst/>
            </a:prstGeom>
            <a:ln w="19050" cap="rnd">
              <a:solidFill>
                <a:schemeClr val="accent5">
                  <a:lumMod val="40000"/>
                  <a:lumOff val="60000"/>
                  <a:alpha val="6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3" name="직선 연결선 162">
              <a:extLst>
                <a:ext uri="{FF2B5EF4-FFF2-40B4-BE49-F238E27FC236}">
                  <a16:creationId xmlns:a16="http://schemas.microsoft.com/office/drawing/2014/main" id="{BD61CEEB-918D-48AE-A129-6CD09590C8E5}"/>
                </a:ext>
              </a:extLst>
            </p:cNvPr>
            <p:cNvCxnSpPr/>
            <p:nvPr userDrawn="1"/>
          </p:nvCxnSpPr>
          <p:spPr>
            <a:xfrm>
              <a:off x="7155963" y="3733800"/>
              <a:ext cx="1965260" cy="0"/>
            </a:xfrm>
            <a:prstGeom prst="line">
              <a:avLst/>
            </a:prstGeom>
            <a:ln w="19050" cap="rnd">
              <a:solidFill>
                <a:schemeClr val="accent5">
                  <a:lumMod val="40000"/>
                  <a:lumOff val="60000"/>
                  <a:alpha val="6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3" name="직선 연결선 172">
              <a:extLst>
                <a:ext uri="{FF2B5EF4-FFF2-40B4-BE49-F238E27FC236}">
                  <a16:creationId xmlns:a16="http://schemas.microsoft.com/office/drawing/2014/main" id="{0D260006-48F3-4204-AB22-AFB8552278E8}"/>
                </a:ext>
              </a:extLst>
            </p:cNvPr>
            <p:cNvCxnSpPr/>
            <p:nvPr userDrawn="1"/>
          </p:nvCxnSpPr>
          <p:spPr>
            <a:xfrm flipV="1">
              <a:off x="8377238" y="3600450"/>
              <a:ext cx="47625" cy="133351"/>
            </a:xfrm>
            <a:prstGeom prst="line">
              <a:avLst/>
            </a:prstGeom>
            <a:ln w="19050" cap="rnd">
              <a:solidFill>
                <a:schemeClr val="accent5">
                  <a:lumMod val="40000"/>
                  <a:lumOff val="60000"/>
                  <a:alpha val="6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4" name="직선 연결선 173">
              <a:extLst>
                <a:ext uri="{FF2B5EF4-FFF2-40B4-BE49-F238E27FC236}">
                  <a16:creationId xmlns:a16="http://schemas.microsoft.com/office/drawing/2014/main" id="{A79F5272-A83E-4B1B-9C7B-E3A8D0FEA95D}"/>
                </a:ext>
              </a:extLst>
            </p:cNvPr>
            <p:cNvCxnSpPr/>
            <p:nvPr userDrawn="1"/>
          </p:nvCxnSpPr>
          <p:spPr>
            <a:xfrm>
              <a:off x="8424863" y="3600450"/>
              <a:ext cx="681037" cy="52388"/>
            </a:xfrm>
            <a:prstGeom prst="line">
              <a:avLst/>
            </a:prstGeom>
            <a:ln w="19050" cap="rnd">
              <a:solidFill>
                <a:schemeClr val="accent5">
                  <a:lumMod val="40000"/>
                  <a:lumOff val="60000"/>
                  <a:alpha val="6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5" name="직선 연결선 174">
              <a:extLst>
                <a:ext uri="{FF2B5EF4-FFF2-40B4-BE49-F238E27FC236}">
                  <a16:creationId xmlns:a16="http://schemas.microsoft.com/office/drawing/2014/main" id="{4223B979-783F-4264-8962-52574B9A42E0}"/>
                </a:ext>
              </a:extLst>
            </p:cNvPr>
            <p:cNvCxnSpPr/>
            <p:nvPr userDrawn="1"/>
          </p:nvCxnSpPr>
          <p:spPr>
            <a:xfrm>
              <a:off x="9105900" y="3652838"/>
              <a:ext cx="17174" cy="80962"/>
            </a:xfrm>
            <a:prstGeom prst="line">
              <a:avLst/>
            </a:prstGeom>
            <a:ln w="19050" cap="rnd">
              <a:solidFill>
                <a:schemeClr val="accent5">
                  <a:lumMod val="40000"/>
                  <a:lumOff val="60000"/>
                  <a:alpha val="6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6" name="직선 연결선 175">
              <a:extLst>
                <a:ext uri="{FF2B5EF4-FFF2-40B4-BE49-F238E27FC236}">
                  <a16:creationId xmlns:a16="http://schemas.microsoft.com/office/drawing/2014/main" id="{9669DF63-4DFF-4513-B466-E03E2D075DB3}"/>
                </a:ext>
              </a:extLst>
            </p:cNvPr>
            <p:cNvCxnSpPr/>
            <p:nvPr userDrawn="1"/>
          </p:nvCxnSpPr>
          <p:spPr>
            <a:xfrm flipV="1">
              <a:off x="8462963" y="2290762"/>
              <a:ext cx="0" cy="126000"/>
            </a:xfrm>
            <a:prstGeom prst="line">
              <a:avLst/>
            </a:prstGeom>
            <a:ln w="19050" cap="rnd">
              <a:solidFill>
                <a:schemeClr val="accent5">
                  <a:lumMod val="40000"/>
                  <a:lumOff val="60000"/>
                  <a:alpha val="6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8" name="직선 연결선 177">
              <a:extLst>
                <a:ext uri="{FF2B5EF4-FFF2-40B4-BE49-F238E27FC236}">
                  <a16:creationId xmlns:a16="http://schemas.microsoft.com/office/drawing/2014/main" id="{3454ED66-E1A8-44AF-836A-47E7755C97D9}"/>
                </a:ext>
              </a:extLst>
            </p:cNvPr>
            <p:cNvCxnSpPr/>
            <p:nvPr userDrawn="1"/>
          </p:nvCxnSpPr>
          <p:spPr>
            <a:xfrm flipV="1">
              <a:off x="8096250" y="2288824"/>
              <a:ext cx="366713" cy="84931"/>
            </a:xfrm>
            <a:prstGeom prst="line">
              <a:avLst/>
            </a:prstGeom>
            <a:ln w="19050" cap="rnd">
              <a:solidFill>
                <a:schemeClr val="accent5">
                  <a:lumMod val="40000"/>
                  <a:lumOff val="60000"/>
                  <a:alpha val="6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9" name="직선 연결선 178">
              <a:extLst>
                <a:ext uri="{FF2B5EF4-FFF2-40B4-BE49-F238E27FC236}">
                  <a16:creationId xmlns:a16="http://schemas.microsoft.com/office/drawing/2014/main" id="{025E0DBB-F038-4B54-B25C-6DEFF29A3BFF}"/>
                </a:ext>
              </a:extLst>
            </p:cNvPr>
            <p:cNvCxnSpPr/>
            <p:nvPr userDrawn="1"/>
          </p:nvCxnSpPr>
          <p:spPr>
            <a:xfrm flipV="1">
              <a:off x="8096250" y="2374106"/>
              <a:ext cx="0" cy="126207"/>
            </a:xfrm>
            <a:prstGeom prst="line">
              <a:avLst/>
            </a:prstGeom>
            <a:ln w="19050" cap="rnd">
              <a:solidFill>
                <a:schemeClr val="accent5">
                  <a:lumMod val="40000"/>
                  <a:lumOff val="60000"/>
                  <a:alpha val="6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0" name="직선 연결선 179">
              <a:extLst>
                <a:ext uri="{FF2B5EF4-FFF2-40B4-BE49-F238E27FC236}">
                  <a16:creationId xmlns:a16="http://schemas.microsoft.com/office/drawing/2014/main" id="{336061AF-2E94-4B00-A4F4-845AC3E8413E}"/>
                </a:ext>
              </a:extLst>
            </p:cNvPr>
            <p:cNvCxnSpPr>
              <a:cxnSpLocks/>
            </p:cNvCxnSpPr>
            <p:nvPr userDrawn="1"/>
          </p:nvCxnSpPr>
          <p:spPr>
            <a:xfrm flipH="1" flipV="1">
              <a:off x="7986874" y="2398271"/>
              <a:ext cx="109501" cy="42862"/>
            </a:xfrm>
            <a:prstGeom prst="line">
              <a:avLst/>
            </a:prstGeom>
            <a:ln w="19050" cap="rnd">
              <a:solidFill>
                <a:schemeClr val="accent5">
                  <a:lumMod val="40000"/>
                  <a:lumOff val="60000"/>
                  <a:alpha val="6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4" name="직선 연결선 183">
              <a:extLst>
                <a:ext uri="{FF2B5EF4-FFF2-40B4-BE49-F238E27FC236}">
                  <a16:creationId xmlns:a16="http://schemas.microsoft.com/office/drawing/2014/main" id="{9BF53356-7848-46EF-9483-21E9BAD02BFD}"/>
                </a:ext>
              </a:extLst>
            </p:cNvPr>
            <p:cNvCxnSpPr/>
            <p:nvPr userDrawn="1"/>
          </p:nvCxnSpPr>
          <p:spPr>
            <a:xfrm>
              <a:off x="7986713" y="2397919"/>
              <a:ext cx="0" cy="1065600"/>
            </a:xfrm>
            <a:prstGeom prst="line">
              <a:avLst/>
            </a:prstGeom>
            <a:ln w="19050" cap="rnd">
              <a:solidFill>
                <a:schemeClr val="accent5">
                  <a:lumMod val="40000"/>
                  <a:lumOff val="60000"/>
                  <a:alpha val="6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5" name="직선 연결선 184">
              <a:extLst>
                <a:ext uri="{FF2B5EF4-FFF2-40B4-BE49-F238E27FC236}">
                  <a16:creationId xmlns:a16="http://schemas.microsoft.com/office/drawing/2014/main" id="{475EAC13-F1E3-4962-B683-97ECAA23D6A2}"/>
                </a:ext>
              </a:extLst>
            </p:cNvPr>
            <p:cNvCxnSpPr/>
            <p:nvPr userDrawn="1"/>
          </p:nvCxnSpPr>
          <p:spPr>
            <a:xfrm flipH="1">
              <a:off x="7143910" y="3463519"/>
              <a:ext cx="841431" cy="80962"/>
            </a:xfrm>
            <a:prstGeom prst="line">
              <a:avLst/>
            </a:prstGeom>
            <a:ln w="19050" cap="rnd">
              <a:solidFill>
                <a:schemeClr val="accent5">
                  <a:lumMod val="40000"/>
                  <a:lumOff val="60000"/>
                  <a:alpha val="6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6" name="직선 연결선 185">
              <a:extLst>
                <a:ext uri="{FF2B5EF4-FFF2-40B4-BE49-F238E27FC236}">
                  <a16:creationId xmlns:a16="http://schemas.microsoft.com/office/drawing/2014/main" id="{4B622585-00AE-48FE-B81D-8A596674E9CA}"/>
                </a:ext>
              </a:extLst>
            </p:cNvPr>
            <p:cNvCxnSpPr/>
            <p:nvPr userDrawn="1"/>
          </p:nvCxnSpPr>
          <p:spPr>
            <a:xfrm>
              <a:off x="7153273" y="3581402"/>
              <a:ext cx="0" cy="151200"/>
            </a:xfrm>
            <a:prstGeom prst="line">
              <a:avLst/>
            </a:prstGeom>
            <a:ln w="19050" cap="rnd">
              <a:solidFill>
                <a:schemeClr val="accent5">
                  <a:lumMod val="40000"/>
                  <a:lumOff val="60000"/>
                  <a:alpha val="6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7" name="직선 연결선 186">
              <a:extLst>
                <a:ext uri="{FF2B5EF4-FFF2-40B4-BE49-F238E27FC236}">
                  <a16:creationId xmlns:a16="http://schemas.microsoft.com/office/drawing/2014/main" id="{04A67639-44FC-4B6E-8D4A-F8B83F404D8C}"/>
                </a:ext>
              </a:extLst>
            </p:cNvPr>
            <p:cNvCxnSpPr/>
            <p:nvPr userDrawn="1"/>
          </p:nvCxnSpPr>
          <p:spPr>
            <a:xfrm>
              <a:off x="7143909" y="3547213"/>
              <a:ext cx="61912" cy="185910"/>
            </a:xfrm>
            <a:prstGeom prst="line">
              <a:avLst/>
            </a:prstGeom>
            <a:ln w="19050" cap="rnd">
              <a:solidFill>
                <a:schemeClr val="accent5">
                  <a:lumMod val="40000"/>
                  <a:lumOff val="60000"/>
                  <a:alpha val="6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8" name="직선 연결선 187">
              <a:extLst>
                <a:ext uri="{FF2B5EF4-FFF2-40B4-BE49-F238E27FC236}">
                  <a16:creationId xmlns:a16="http://schemas.microsoft.com/office/drawing/2014/main" id="{5BC4A0CE-CACC-43EB-B662-BCDE9F468709}"/>
                </a:ext>
              </a:extLst>
            </p:cNvPr>
            <p:cNvCxnSpPr/>
            <p:nvPr userDrawn="1"/>
          </p:nvCxnSpPr>
          <p:spPr>
            <a:xfrm>
              <a:off x="8098631" y="2505075"/>
              <a:ext cx="488157" cy="692944"/>
            </a:xfrm>
            <a:prstGeom prst="line">
              <a:avLst/>
            </a:prstGeom>
            <a:ln w="19050" cap="rnd">
              <a:solidFill>
                <a:schemeClr val="accent5">
                  <a:lumMod val="40000"/>
                  <a:lumOff val="60000"/>
                  <a:alpha val="6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9" name="직선 연결선 188">
              <a:extLst>
                <a:ext uri="{FF2B5EF4-FFF2-40B4-BE49-F238E27FC236}">
                  <a16:creationId xmlns:a16="http://schemas.microsoft.com/office/drawing/2014/main" id="{0D848D08-755B-4EC5-8E75-6DE75B30903F}"/>
                </a:ext>
              </a:extLst>
            </p:cNvPr>
            <p:cNvCxnSpPr/>
            <p:nvPr userDrawn="1"/>
          </p:nvCxnSpPr>
          <p:spPr>
            <a:xfrm>
              <a:off x="8177213" y="2483644"/>
              <a:ext cx="409575" cy="579731"/>
            </a:xfrm>
            <a:prstGeom prst="line">
              <a:avLst/>
            </a:prstGeom>
            <a:ln w="19050" cap="rnd">
              <a:solidFill>
                <a:schemeClr val="accent5">
                  <a:lumMod val="40000"/>
                  <a:lumOff val="60000"/>
                  <a:alpha val="6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6" name="직선 연결선 195">
              <a:extLst>
                <a:ext uri="{FF2B5EF4-FFF2-40B4-BE49-F238E27FC236}">
                  <a16:creationId xmlns:a16="http://schemas.microsoft.com/office/drawing/2014/main" id="{83578020-9AF9-4767-B6CD-28783C9A67F3}"/>
                </a:ext>
              </a:extLst>
            </p:cNvPr>
            <p:cNvCxnSpPr/>
            <p:nvPr userDrawn="1"/>
          </p:nvCxnSpPr>
          <p:spPr>
            <a:xfrm flipV="1">
              <a:off x="8099485" y="3202781"/>
              <a:ext cx="486139" cy="226155"/>
            </a:xfrm>
            <a:prstGeom prst="line">
              <a:avLst/>
            </a:prstGeom>
            <a:ln w="19050" cap="rnd">
              <a:solidFill>
                <a:schemeClr val="accent5">
                  <a:lumMod val="40000"/>
                  <a:lumOff val="60000"/>
                  <a:alpha val="6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7" name="직선 연결선 196">
              <a:extLst>
                <a:ext uri="{FF2B5EF4-FFF2-40B4-BE49-F238E27FC236}">
                  <a16:creationId xmlns:a16="http://schemas.microsoft.com/office/drawing/2014/main" id="{348A24F3-33C5-4ACB-B0E1-AF39A75E6F24}"/>
                </a:ext>
              </a:extLst>
            </p:cNvPr>
            <p:cNvCxnSpPr/>
            <p:nvPr userDrawn="1"/>
          </p:nvCxnSpPr>
          <p:spPr>
            <a:xfrm flipV="1">
              <a:off x="8096250" y="3138488"/>
              <a:ext cx="450056" cy="209549"/>
            </a:xfrm>
            <a:prstGeom prst="line">
              <a:avLst/>
            </a:prstGeom>
            <a:ln w="19050" cap="rnd">
              <a:solidFill>
                <a:schemeClr val="accent5">
                  <a:lumMod val="40000"/>
                  <a:lumOff val="60000"/>
                  <a:alpha val="6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80375836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0" name="그림 9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87946" y="4081930"/>
            <a:ext cx="2679954" cy="324715"/>
          </a:xfrm>
          <a:prstGeom prst="rect">
            <a:avLst/>
          </a:prstGeom>
        </p:spPr>
      </p:pic>
      <p:sp>
        <p:nvSpPr>
          <p:cNvPr id="11" name="제목 6"/>
          <p:cNvSpPr>
            <a:spLocks noGrp="1"/>
          </p:cNvSpPr>
          <p:nvPr>
            <p:ph type="title"/>
          </p:nvPr>
        </p:nvSpPr>
        <p:spPr>
          <a:xfrm>
            <a:off x="6339823" y="2258039"/>
            <a:ext cx="4376198" cy="1110817"/>
          </a:xfrm>
        </p:spPr>
        <p:txBody>
          <a:bodyPr wrap="none" lIns="0" tIns="0" rIns="0" bIns="0" anchor="ctr" anchorCtr="0">
            <a:spAutoFit/>
          </a:bodyPr>
          <a:lstStyle/>
          <a:p>
            <a:pPr algn="ctr"/>
            <a:r>
              <a:rPr lang="ko-KR" altLang="en-US" sz="8000" spc="-150" dirty="0">
                <a:ln w="3175">
                  <a:solidFill>
                    <a:schemeClr val="bg1">
                      <a:alpha val="0"/>
                    </a:schemeClr>
                  </a:solidFill>
                </a:ln>
                <a:gradFill>
                  <a:gsLst>
                    <a:gs pos="0">
                      <a:schemeClr val="accent2"/>
                    </a:gs>
                    <a:gs pos="100000">
                      <a:srgbClr val="0070C0"/>
                    </a:gs>
                  </a:gsLst>
                  <a:lin ang="3000000" scaled="0"/>
                </a:gradFill>
                <a:latin typeface="KoPub돋움체 Bold" panose="00000800000000000000" pitchFamily="2" charset="-127"/>
                <a:ea typeface="KoPub돋움체 Bold" panose="00000800000000000000" pitchFamily="2" charset="-127"/>
              </a:rPr>
              <a:t>감사합니다</a:t>
            </a:r>
            <a:endParaRPr lang="ko-KR" altLang="en-US" sz="9600" dirty="0">
              <a:ln w="3175">
                <a:solidFill>
                  <a:schemeClr val="bg1">
                    <a:alpha val="0"/>
                  </a:schemeClr>
                </a:solidFill>
              </a:ln>
              <a:gradFill>
                <a:gsLst>
                  <a:gs pos="0">
                    <a:schemeClr val="accent5">
                      <a:lumMod val="75000"/>
                    </a:schemeClr>
                  </a:gs>
                  <a:gs pos="100000">
                    <a:schemeClr val="accent5">
                      <a:lumMod val="50000"/>
                    </a:schemeClr>
                  </a:gs>
                </a:gsLst>
                <a:lin ang="3000000" scaled="0"/>
              </a:gradFill>
              <a:latin typeface="KoPub돋움체 Bold" panose="00000800000000000000" pitchFamily="2" charset="-127"/>
              <a:ea typeface="KoPub돋움체 Bold" panose="00000800000000000000" pitchFamily="2" charset="-127"/>
            </a:endParaRPr>
          </a:p>
        </p:txBody>
      </p:sp>
      <p:sp>
        <p:nvSpPr>
          <p:cNvPr id="12" name="모서리가 둥근 직사각형 11"/>
          <p:cNvSpPr/>
          <p:nvPr/>
        </p:nvSpPr>
        <p:spPr>
          <a:xfrm>
            <a:off x="6107388" y="3401140"/>
            <a:ext cx="4841069" cy="427910"/>
          </a:xfrm>
          <a:prstGeom prst="roundRect">
            <a:avLst>
              <a:gd name="adj" fmla="val 50000"/>
            </a:avLst>
          </a:prstGeom>
          <a:solidFill>
            <a:srgbClr val="2A5CA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000" dirty="0">
                <a:latin typeface="KoPub돋움체 Bold" panose="00000800000000000000" pitchFamily="2" charset="-127"/>
                <a:ea typeface="KoPub돋움체 Bold" panose="00000800000000000000" pitchFamily="2" charset="-127"/>
              </a:rPr>
              <a:t>2025 </a:t>
            </a:r>
            <a:r>
              <a:rPr lang="ko-KR" altLang="en-US" sz="2000" dirty="0">
                <a:latin typeface="KoPub돋움체 Bold" panose="00000800000000000000" pitchFamily="2" charset="-127"/>
                <a:ea typeface="KoPub돋움체 Bold" panose="00000800000000000000" pitchFamily="2" charset="-127"/>
              </a:rPr>
              <a:t>전략기획본부</a:t>
            </a:r>
            <a:r>
              <a:rPr lang="en-US" altLang="ko-KR" sz="2000" dirty="0">
                <a:latin typeface="KoPub돋움체 Bold" panose="00000800000000000000" pitchFamily="2" charset="-127"/>
                <a:ea typeface="KoPub돋움체 Bold" panose="00000800000000000000" pitchFamily="2" charset="-127"/>
              </a:rPr>
              <a:t>·</a:t>
            </a:r>
            <a:r>
              <a:rPr lang="ko-KR" altLang="en-US" sz="2000" dirty="0">
                <a:latin typeface="KoPub돋움체 Bold" panose="00000800000000000000" pitchFamily="2" charset="-127"/>
                <a:ea typeface="KoPub돋움체 Bold" panose="00000800000000000000" pitchFamily="2" charset="-127"/>
              </a:rPr>
              <a:t>경영관리본부 업무보고</a:t>
            </a:r>
          </a:p>
        </p:txBody>
      </p:sp>
    </p:spTree>
    <p:extLst>
      <p:ext uri="{BB962C8B-B14F-4D97-AF65-F5344CB8AC3E}">
        <p14:creationId xmlns:p14="http://schemas.microsoft.com/office/powerpoint/2010/main" val="420172419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11126</TotalTime>
  <Words>133</Words>
  <Application>Microsoft Office PowerPoint</Application>
  <PresentationFormat>와이드스크린</PresentationFormat>
  <Paragraphs>46</Paragraphs>
  <Slides>3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3</vt:i4>
      </vt:variant>
    </vt:vector>
  </HeadingPairs>
  <TitlesOfParts>
    <vt:vector size="9" baseType="lpstr">
      <vt:lpstr>G마켓 산스 TTF Bold</vt:lpstr>
      <vt:lpstr>KoPub돋움체 Bold</vt:lpstr>
      <vt:lpstr>나눔스퀘어 Bold</vt:lpstr>
      <vt:lpstr>맑은 고딕</vt:lpstr>
      <vt:lpstr>Arial</vt:lpstr>
      <vt:lpstr>Office 테마</vt:lpstr>
      <vt:lpstr>2025 전략기획본부·경영관리본부 업무보고</vt:lpstr>
      <vt:lpstr>2025 본부 종합(전략기획·경영관리) 업무추진체계</vt:lpstr>
      <vt:lpstr>감사합니다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Windows 사용자</dc:creator>
  <cp:lastModifiedBy>Windows 사용자</cp:lastModifiedBy>
  <cp:revision>789</cp:revision>
  <cp:lastPrinted>2025-01-15T05:45:47Z</cp:lastPrinted>
  <dcterms:created xsi:type="dcterms:W3CDTF">2022-11-16T00:49:38Z</dcterms:created>
  <dcterms:modified xsi:type="dcterms:W3CDTF">2025-04-24T05:30:42Z</dcterms:modified>
</cp:coreProperties>
</file>