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6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2.xml" ContentType="application/vnd.openxmlformats-officedocument.presentationml.notesSlide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notesSlides/notesSlide3.xml" ContentType="application/vnd.openxmlformats-officedocument.presentationml.notesSlide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notesSlides/notesSlide4.xml" ContentType="application/vnd.openxmlformats-officedocument.presentationml.notesSlide+xml"/>
  <Override PartName="/ppt/charts/chart13.xml" ContentType="application/vnd.openxmlformats-officedocument.drawingml.chart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465" r:id="rId2"/>
    <p:sldId id="397" r:id="rId3"/>
    <p:sldId id="437" r:id="rId4"/>
    <p:sldId id="401" r:id="rId5"/>
    <p:sldId id="447" r:id="rId6"/>
    <p:sldId id="579" r:id="rId7"/>
    <p:sldId id="448" r:id="rId8"/>
    <p:sldId id="584" r:id="rId9"/>
    <p:sldId id="449" r:id="rId10"/>
    <p:sldId id="588" r:id="rId11"/>
    <p:sldId id="393" r:id="rId12"/>
  </p:sldIdLst>
  <p:sldSz cx="12192000" cy="6858000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ndows 사용자" initials="W사" lastIdx="1" clrIdx="0">
    <p:extLst>
      <p:ext uri="{19B8F6BF-5375-455C-9EA6-DF929625EA0E}">
        <p15:presenceInfo xmlns:p15="http://schemas.microsoft.com/office/powerpoint/2012/main" userId="Windows 사용자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A61A2"/>
    <a:srgbClr val="FFFF00"/>
    <a:srgbClr val="444272"/>
    <a:srgbClr val="537727"/>
    <a:srgbClr val="247B90"/>
    <a:srgbClr val="945C24"/>
    <a:srgbClr val="D8E6F2"/>
    <a:srgbClr val="80CEE0"/>
    <a:srgbClr val="32ADCA"/>
    <a:srgbClr val="6EA03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703" autoAdjust="0"/>
    <p:restoredTop sz="86369" autoAdjust="0"/>
  </p:normalViewPr>
  <p:slideViewPr>
    <p:cSldViewPr snapToGrid="0" showGuides="1">
      <p:cViewPr varScale="1">
        <p:scale>
          <a:sx n="99" d="100"/>
          <a:sy n="99" d="100"/>
        </p:scale>
        <p:origin x="942" y="90"/>
      </p:cViewPr>
      <p:guideLst>
        <p:guide pos="3840"/>
        <p:guide orient="horz" pos="2160"/>
      </p:guideLst>
    </p:cSldViewPr>
  </p:slideViewPr>
  <p:outlineViewPr>
    <p:cViewPr>
      <p:scale>
        <a:sx n="100" d="100"/>
        <a:sy n="100" d="100"/>
      </p:scale>
      <p:origin x="0" y="-18342"/>
    </p:cViewPr>
  </p:outlineViewPr>
  <p:notesTextViewPr>
    <p:cViewPr>
      <p:scale>
        <a:sx n="75" d="100"/>
        <a:sy n="75" d="100"/>
      </p:scale>
      <p:origin x="0" y="0"/>
    </p:cViewPr>
  </p:notesTextViewPr>
  <p:sorterViewPr>
    <p:cViewPr varScale="1">
      <p:scale>
        <a:sx n="100" d="100"/>
        <a:sy n="100" d="100"/>
      </p:scale>
      <p:origin x="0" y="-5502"/>
    </p:cViewPr>
  </p:sorterViewPr>
  <p:notesViewPr>
    <p:cSldViewPr snapToGrid="0">
      <p:cViewPr varScale="1">
        <p:scale>
          <a:sx n="74" d="100"/>
          <a:sy n="74" d="100"/>
        </p:scale>
        <p:origin x="3558" y="6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1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3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4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5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6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7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8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9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10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11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1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948516111638813"/>
          <c:y val="8.2455899079173597E-2"/>
          <c:w val="0.78102967776722376"/>
          <c:h val="0.7020225599812068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'24년 실적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Sheet1!$A$2</c:f>
              <c:strCache>
                <c:ptCount val="1"/>
                <c:pt idx="0">
                  <c:v>수주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100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27A-4C37-BA5B-9366F599C2B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'25년 목표</c:v>
                </c:pt>
              </c:strCache>
            </c:strRef>
          </c:tx>
          <c:spPr>
            <a:solidFill>
              <a:srgbClr val="32ADCA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32ADCA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2-127A-4C37-BA5B-9366F599C2B4}"/>
              </c:ext>
            </c:extLst>
          </c:dPt>
          <c:dLbls>
            <c:delete val="1"/>
          </c:dLbls>
          <c:cat>
            <c:strRef>
              <c:f>Sheet1!$A$2</c:f>
              <c:strCache>
                <c:ptCount val="1"/>
                <c:pt idx="0">
                  <c:v>수주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761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127A-4C37-BA5B-9366F599C2B4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0"/>
        <c:axId val="636572335"/>
        <c:axId val="636560271"/>
      </c:barChart>
      <c:catAx>
        <c:axId val="636572335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636560271"/>
        <c:crosses val="autoZero"/>
        <c:auto val="1"/>
        <c:lblAlgn val="ctr"/>
        <c:lblOffset val="100"/>
        <c:noMultiLvlLbl val="0"/>
      </c:catAx>
      <c:valAx>
        <c:axId val="636560271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63657233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0.77138998689086957"/>
          <c:w val="1"/>
          <c:h val="0.1836340681568539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넥슨Lv2고딕 Medium" panose="00000600000000000000" pitchFamily="2" charset="-127"/>
              <a:ea typeface="넥슨Lv2고딕 Medium" panose="00000600000000000000" pitchFamily="2" charset="-127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948516111638813"/>
          <c:y val="0.11993585320607068"/>
          <c:w val="0.78102967776722376"/>
          <c:h val="0.664542605854309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'24년 실적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Sheet1!$A$2</c:f>
              <c:strCache>
                <c:ptCount val="1"/>
                <c:pt idx="0">
                  <c:v>수주</c:v>
                </c:pt>
              </c:strCache>
            </c:strRef>
          </c:cat>
          <c:val>
            <c:numRef>
              <c:f>Sheet1!$B$2</c:f>
              <c:numCache>
                <c:formatCode>_(* #,##0_);_(* \(#,##0\);_(* "-"_);_(@_)</c:formatCode>
                <c:ptCount val="1"/>
                <c:pt idx="0">
                  <c:v>667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B52-4C74-A47F-B573028837CA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'25년 목표</c:v>
                </c:pt>
              </c:strCache>
            </c:strRef>
          </c:tx>
          <c:spPr>
            <a:solidFill>
              <a:srgbClr val="CD8033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Sheet1!$A$2</c:f>
              <c:strCache>
                <c:ptCount val="1"/>
                <c:pt idx="0">
                  <c:v>수주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1462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B52-4C74-A47F-B573028837CA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0"/>
        <c:axId val="636572335"/>
        <c:axId val="636560271"/>
      </c:barChart>
      <c:catAx>
        <c:axId val="636572335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636560271"/>
        <c:crosses val="autoZero"/>
        <c:auto val="1"/>
        <c:lblAlgn val="ctr"/>
        <c:lblOffset val="100"/>
        <c:noMultiLvlLbl val="0"/>
      </c:catAx>
      <c:valAx>
        <c:axId val="636560271"/>
        <c:scaling>
          <c:orientation val="minMax"/>
        </c:scaling>
        <c:delete val="1"/>
        <c:axPos val="l"/>
        <c:numFmt formatCode="_(* #,##0_);_(* \(#,##0\);_(* &quot;-&quot;_);_(@_)" sourceLinked="1"/>
        <c:majorTickMark val="none"/>
        <c:minorTickMark val="none"/>
        <c:tickLblPos val="nextTo"/>
        <c:crossAx val="63657233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0.77138998689086957"/>
          <c:w val="1"/>
          <c:h val="0.183634068156853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넥슨Lv2고딕 Medium" panose="00000600000000000000" pitchFamily="2" charset="-127"/>
              <a:ea typeface="넥슨Lv2고딕 Medium" panose="00000600000000000000" pitchFamily="2" charset="-127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4703229438549787E-2"/>
          <c:y val="0.11363309547928177"/>
          <c:w val="0.9450116923931543"/>
          <c:h val="0.6954773644535483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수주</c:v>
                </c:pt>
              </c:strCache>
            </c:strRef>
          </c:tx>
          <c:spPr>
            <a:solidFill>
              <a:srgbClr val="945C24"/>
            </a:solidFill>
            <a:ln>
              <a:noFill/>
            </a:ln>
            <a:effectLst/>
          </c:spPr>
          <c:invertIfNegative val="0"/>
          <c:dLbls>
            <c:dLbl>
              <c:idx val="1"/>
              <c:layout>
                <c:manualLayout>
                  <c:x val="0"/>
                  <c:y val="1.623329935418311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B9A3-4DC0-B1AE-D9544972E51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넥슨Lv2고딕 Medium" panose="00000600000000000000" pitchFamily="2" charset="-127"/>
                    <a:ea typeface="넥슨Lv2고딕 Medium" panose="00000600000000000000" pitchFamily="2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복합·열병합</c:v>
                </c:pt>
                <c:pt idx="1">
                  <c:v>수소·암모니아</c:v>
                </c:pt>
                <c:pt idx="2">
                  <c:v>EPC</c:v>
                </c:pt>
              </c:strCache>
            </c:strRef>
          </c:cat>
          <c:val>
            <c:numRef>
              <c:f>Sheet1!$B$2:$B$4</c:f>
              <c:numCache>
                <c:formatCode>#,##0</c:formatCode>
                <c:ptCount val="3"/>
                <c:pt idx="0">
                  <c:v>642</c:v>
                </c:pt>
                <c:pt idx="1">
                  <c:v>220</c:v>
                </c:pt>
                <c:pt idx="2">
                  <c:v>600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5B0-4324-8255-384A55C14733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616336255"/>
        <c:axId val="616354559"/>
      </c:barChart>
      <c:catAx>
        <c:axId val="61633625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넥슨Lv2고딕 Medium" panose="00000600000000000000" pitchFamily="2" charset="-127"/>
                <a:ea typeface="넥슨Lv2고딕 Medium" panose="00000600000000000000" pitchFamily="2" charset="-127"/>
                <a:cs typeface="+mn-cs"/>
              </a:defRPr>
            </a:pPr>
            <a:endParaRPr lang="ko-KR"/>
          </a:p>
        </c:txPr>
        <c:crossAx val="616354559"/>
        <c:crosses val="autoZero"/>
        <c:auto val="1"/>
        <c:lblAlgn val="ctr"/>
        <c:lblOffset val="100"/>
        <c:noMultiLvlLbl val="0"/>
      </c:catAx>
      <c:valAx>
        <c:axId val="616354559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616336255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948516111638813"/>
          <c:y val="8.2455899079173597E-2"/>
          <c:w val="0.78102967776722376"/>
          <c:h val="0.7020225599812068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'24년 실적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</c:f>
              <c:strCache>
                <c:ptCount val="1"/>
                <c:pt idx="0">
                  <c:v>수주</c:v>
                </c:pt>
              </c:strCache>
            </c:strRef>
          </c:cat>
          <c:val>
            <c:numRef>
              <c:f>Sheet1!$B$2</c:f>
              <c:numCache>
                <c:formatCode>_(* #,##0_);_(* \(#,##0\);_(* "-"_);_(@_)</c:formatCode>
                <c:ptCount val="1"/>
                <c:pt idx="0">
                  <c:v>80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8AF-4E3D-B4B6-4B4CFD3D2E73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'25년 목표</c:v>
                </c:pt>
              </c:strCache>
            </c:strRef>
          </c:tx>
          <c:spPr>
            <a:solidFill>
              <a:srgbClr val="6EA034"/>
            </a:solidFill>
            <a:ln>
              <a:noFill/>
            </a:ln>
            <a:effectLst/>
          </c:spPr>
          <c:invertIfNegative val="0"/>
          <c:cat>
            <c:strRef>
              <c:f>Sheet1!$A$2</c:f>
              <c:strCache>
                <c:ptCount val="1"/>
                <c:pt idx="0">
                  <c:v>수주</c:v>
                </c:pt>
              </c:strCache>
            </c:strRef>
          </c:cat>
          <c:val>
            <c:numRef>
              <c:f>Sheet1!$C$2</c:f>
              <c:numCache>
                <c:formatCode>_(* #,##0_);_(* \(#,##0\);_(* "-"_);_(@_)</c:formatCode>
                <c:ptCount val="1"/>
                <c:pt idx="0">
                  <c:v>450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8AF-4E3D-B4B6-4B4CFD3D2E7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axId val="636572335"/>
        <c:axId val="636560271"/>
      </c:barChart>
      <c:catAx>
        <c:axId val="636572335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636560271"/>
        <c:crosses val="autoZero"/>
        <c:auto val="1"/>
        <c:lblAlgn val="ctr"/>
        <c:lblOffset val="100"/>
        <c:noMultiLvlLbl val="0"/>
      </c:catAx>
      <c:valAx>
        <c:axId val="636560271"/>
        <c:scaling>
          <c:orientation val="minMax"/>
        </c:scaling>
        <c:delete val="1"/>
        <c:axPos val="l"/>
        <c:numFmt formatCode="_(* #,##0_);_(* \(#,##0\);_(* &quot;-&quot;_);_(@_)" sourceLinked="1"/>
        <c:majorTickMark val="none"/>
        <c:minorTickMark val="none"/>
        <c:tickLblPos val="nextTo"/>
        <c:crossAx val="63657233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3.9875115815142361E-3"/>
          <c:y val="0.77888597771624901"/>
          <c:w val="0.99601248841848578"/>
          <c:h val="0.1761380773314744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넥슨Lv2고딕 Medium" panose="00000600000000000000" pitchFamily="2" charset="-127"/>
              <a:ea typeface="넥슨Lv2고딕 Medium" panose="00000600000000000000" pitchFamily="2" charset="-127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3773210230190697E-2"/>
          <c:y val="8.9283146448007111E-2"/>
          <c:w val="0.87245357953961855"/>
          <c:h val="0.7198273134848228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수주</c:v>
                </c:pt>
              </c:strCache>
            </c:strRef>
          </c:tx>
          <c:spPr>
            <a:solidFill>
              <a:srgbClr val="537727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넥슨Lv2고딕 Medium" panose="00000600000000000000" pitchFamily="2" charset="-127"/>
                    <a:ea typeface="넥슨Lv2고딕 Medium" panose="00000600000000000000" pitchFamily="2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용역</c:v>
                </c:pt>
                <c:pt idx="1">
                  <c:v>EPC</c:v>
                </c:pt>
              </c:strCache>
            </c:strRef>
          </c:cat>
          <c:val>
            <c:numRef>
              <c:f>Sheet1!$B$2:$B$3</c:f>
              <c:numCache>
                <c:formatCode>#,##0</c:formatCode>
                <c:ptCount val="2"/>
                <c:pt idx="0">
                  <c:v>10</c:v>
                </c:pt>
                <c:pt idx="1">
                  <c:v>420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852-4005-8382-72A2A5B40BCA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616336255"/>
        <c:axId val="616354559"/>
      </c:barChart>
      <c:catAx>
        <c:axId val="616336255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616354559"/>
        <c:crosses val="autoZero"/>
        <c:auto val="1"/>
        <c:lblAlgn val="ctr"/>
        <c:lblOffset val="100"/>
        <c:noMultiLvlLbl val="0"/>
      </c:catAx>
      <c:valAx>
        <c:axId val="616354559"/>
        <c:scaling>
          <c:orientation val="minMax"/>
        </c:scaling>
        <c:delete val="1"/>
        <c:axPos val="l"/>
        <c:numFmt formatCode="#,##0" sourceLinked="1"/>
        <c:majorTickMark val="out"/>
        <c:minorTickMark val="none"/>
        <c:tickLblPos val="nextTo"/>
        <c:crossAx val="616336255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3773210230190697E-2"/>
          <c:y val="8.9283146448007111E-2"/>
          <c:w val="0.87245357953961855"/>
          <c:h val="0.7198273134848228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수주</c:v>
                </c:pt>
              </c:strCache>
            </c:strRef>
          </c:tx>
          <c:spPr>
            <a:solidFill>
              <a:srgbClr val="247B9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넥슨Lv2고딕 Medium" panose="00000600000000000000" pitchFamily="2" charset="-127"/>
                    <a:ea typeface="넥슨Lv2고딕 Medium" panose="00000600000000000000" pitchFamily="2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용역</c:v>
                </c:pt>
                <c:pt idx="1">
                  <c:v>EPC</c:v>
                </c:pt>
              </c:strCache>
            </c:strRef>
          </c:cat>
          <c:val>
            <c:numRef>
              <c:f>Sheet1!$B$2:$B$3</c:f>
              <c:numCache>
                <c:formatCode>#,##0</c:formatCode>
                <c:ptCount val="2"/>
                <c:pt idx="0">
                  <c:v>281</c:v>
                </c:pt>
                <c:pt idx="1">
                  <c:v>480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4FD-447E-8402-9A1C93228AB6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616336255"/>
        <c:axId val="616354559"/>
      </c:barChart>
      <c:catAx>
        <c:axId val="61633625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616354559"/>
        <c:crosses val="autoZero"/>
        <c:auto val="1"/>
        <c:lblAlgn val="ctr"/>
        <c:lblOffset val="100"/>
        <c:noMultiLvlLbl val="0"/>
      </c:catAx>
      <c:valAx>
        <c:axId val="616354559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616336255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3957261081902413E-2"/>
          <c:y val="7.8656873667977162E-2"/>
          <c:w val="0.9120854778361952"/>
          <c:h val="0.5720329739523943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'24년 실적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Sheet1!$A$2:$A$3</c:f>
              <c:strCache>
                <c:ptCount val="2"/>
                <c:pt idx="0">
                  <c:v>매출</c:v>
                </c:pt>
                <c:pt idx="1">
                  <c:v>매출총이익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974</c:v>
                </c:pt>
                <c:pt idx="1">
                  <c:v>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885-4DD6-8FE6-FB6D2C9E9BA0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'25년 목표</c:v>
                </c:pt>
              </c:strCache>
            </c:strRef>
          </c:tx>
          <c:spPr>
            <a:solidFill>
              <a:srgbClr val="C0A81A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4-2885-4DD6-8FE6-FB6D2C9E9BA0}"/>
              </c:ext>
            </c:extLst>
          </c:dPt>
          <c:dLbls>
            <c:delete val="1"/>
          </c:dLbls>
          <c:cat>
            <c:strRef>
              <c:f>Sheet1!$A$2:$A$3</c:f>
              <c:strCache>
                <c:ptCount val="2"/>
                <c:pt idx="0">
                  <c:v>매출</c:v>
                </c:pt>
                <c:pt idx="1">
                  <c:v>매출총이익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1139</c:v>
                </c:pt>
                <c:pt idx="1">
                  <c:v>222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2885-4DD6-8FE6-FB6D2C9E9BA0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48"/>
        <c:axId val="283687920"/>
        <c:axId val="283800656"/>
      </c:barChart>
      <c:catAx>
        <c:axId val="2836879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b" anchorCtr="0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넥슨Lv2고딕 Medium" panose="00000600000000000000" pitchFamily="2" charset="-127"/>
                <a:ea typeface="넥슨Lv2고딕 Medium" panose="00000600000000000000" pitchFamily="2" charset="-127"/>
                <a:cs typeface="+mn-cs"/>
              </a:defRPr>
            </a:pPr>
            <a:endParaRPr lang="ko-KR"/>
          </a:p>
        </c:txPr>
        <c:crossAx val="283800656"/>
        <c:crosses val="autoZero"/>
        <c:auto val="1"/>
        <c:lblAlgn val="ctr"/>
        <c:lblOffset val="100"/>
        <c:noMultiLvlLbl val="0"/>
      </c:catAx>
      <c:valAx>
        <c:axId val="28380065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836879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0.85712113089728703"/>
          <c:w val="0.9947447186682189"/>
          <c:h val="0.1213098193094022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넥슨Lv2고딕 Medium" panose="00000600000000000000" pitchFamily="2" charset="-127"/>
              <a:ea typeface="넥슨Lv2고딕 Medium" panose="00000600000000000000" pitchFamily="2" charset="-127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3773210230190697E-2"/>
          <c:y val="9.0135544146907012E-2"/>
          <c:w val="0.87245357953961855"/>
          <c:h val="0.7472391331700848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수주</c:v>
                </c:pt>
              </c:strCache>
            </c:strRef>
          </c:tx>
          <c:spPr>
            <a:solidFill>
              <a:srgbClr val="887712"/>
            </a:solidFill>
            <a:ln>
              <a:noFill/>
            </a:ln>
            <a:effectLst/>
          </c:spPr>
          <c:invertIfNegative val="0"/>
          <c:dLbls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넥슨Lv2고딕 Medium" panose="00000600000000000000" pitchFamily="2" charset="-127"/>
                      <a:ea typeface="넥슨Lv2고딕 Medium" panose="00000600000000000000" pitchFamily="2" charset="-127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0-DB97-4CA4-A35A-0CE92DBCD8B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넥슨Lv2고딕 Medium" panose="00000600000000000000" pitchFamily="2" charset="-127"/>
                    <a:ea typeface="넥슨Lv2고딕 Medium" panose="00000600000000000000" pitchFamily="2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복합</c:v>
                </c:pt>
                <c:pt idx="1">
                  <c:v>O&amp;M</c:v>
                </c:pt>
                <c:pt idx="2">
                  <c:v>수소암모니아</c:v>
                </c:pt>
                <c:pt idx="3">
                  <c:v>바이오매스</c:v>
                </c:pt>
                <c:pt idx="4">
                  <c:v>기타</c:v>
                </c:pt>
              </c:strCache>
            </c:strRef>
          </c:cat>
          <c:val>
            <c:numRef>
              <c:f>Sheet1!$B$2:$B$6</c:f>
              <c:numCache>
                <c:formatCode>#,##0</c:formatCode>
                <c:ptCount val="5"/>
                <c:pt idx="0">
                  <c:v>980</c:v>
                </c:pt>
                <c:pt idx="1">
                  <c:v>53</c:v>
                </c:pt>
                <c:pt idx="2">
                  <c:v>55</c:v>
                </c:pt>
                <c:pt idx="3">
                  <c:v>13</c:v>
                </c:pt>
                <c:pt idx="4">
                  <c:v>38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B97-4CA4-A35A-0CE92DBCD8B1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616336255"/>
        <c:axId val="616354559"/>
      </c:barChart>
      <c:catAx>
        <c:axId val="61633625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넥슨Lv2고딕 Medium" panose="00000600000000000000" pitchFamily="2" charset="-127"/>
                <a:ea typeface="넥슨Lv2고딕 Medium" panose="00000600000000000000" pitchFamily="2" charset="-127"/>
                <a:cs typeface="+mn-cs"/>
              </a:defRPr>
            </a:pPr>
            <a:endParaRPr lang="ko-KR"/>
          </a:p>
        </c:txPr>
        <c:crossAx val="616354559"/>
        <c:crosses val="autoZero"/>
        <c:auto val="1"/>
        <c:lblAlgn val="ctr"/>
        <c:lblOffset val="100"/>
        <c:noMultiLvlLbl val="0"/>
      </c:catAx>
      <c:valAx>
        <c:axId val="616354559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616336255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3957261081902413E-2"/>
          <c:y val="7.9535175005218839E-2"/>
          <c:w val="0.9120854778361952"/>
          <c:h val="0.5703743650407069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'24년 실적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Sheet1!$A$2</c:f>
              <c:strCache>
                <c:ptCount val="1"/>
                <c:pt idx="0">
                  <c:v>수주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36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3AA-4ECC-8CAE-F4948665157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'25년 목표</c:v>
                </c:pt>
              </c:strCache>
            </c:strRef>
          </c:tx>
          <c:spPr>
            <a:solidFill>
              <a:srgbClr val="C0A81A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Sheet1!$A$2</c:f>
              <c:strCache>
                <c:ptCount val="1"/>
                <c:pt idx="0">
                  <c:v>수주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761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3AA-4ECC-8CAE-F49486651576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48"/>
        <c:axId val="283687920"/>
        <c:axId val="283800656"/>
      </c:barChart>
      <c:catAx>
        <c:axId val="2836879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b" anchorCtr="0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넥슨Lv2고딕 Medium" panose="00000600000000000000" pitchFamily="2" charset="-127"/>
                <a:ea typeface="넥슨Lv2고딕 Medium" panose="00000600000000000000" pitchFamily="2" charset="-127"/>
                <a:cs typeface="+mn-cs"/>
              </a:defRPr>
            </a:pPr>
            <a:endParaRPr lang="ko-KR"/>
          </a:p>
        </c:txPr>
        <c:crossAx val="283800656"/>
        <c:crosses val="autoZero"/>
        <c:auto val="1"/>
        <c:lblAlgn val="ctr"/>
        <c:lblOffset val="100"/>
        <c:noMultiLvlLbl val="0"/>
      </c:catAx>
      <c:valAx>
        <c:axId val="28380065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836879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넥슨Lv2고딕 Medium" panose="00000600000000000000" pitchFamily="2" charset="-127"/>
                <a:ea typeface="넥슨Lv2고딕 Medium" panose="00000600000000000000" pitchFamily="2" charset="-127"/>
                <a:cs typeface="+mn-cs"/>
              </a:defRPr>
            </a:pPr>
            <a:endParaRPr lang="ko-KR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넥슨Lv2고딕 Medium" panose="00000600000000000000" pitchFamily="2" charset="-127"/>
                <a:ea typeface="넥슨Lv2고딕 Medium" panose="00000600000000000000" pitchFamily="2" charset="-127"/>
                <a:cs typeface="+mn-cs"/>
              </a:defRPr>
            </a:pPr>
            <a:endParaRPr lang="ko-KR"/>
          </a:p>
        </c:txPr>
      </c:legendEntry>
      <c:layout>
        <c:manualLayout>
          <c:xMode val="edge"/>
          <c:yMode val="edge"/>
          <c:x val="0"/>
          <c:y val="0.87460062409104389"/>
          <c:w val="1"/>
          <c:h val="0.1038308497939792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넥슨Lv2고딕 Medium" panose="00000600000000000000" pitchFamily="2" charset="-127"/>
              <a:ea typeface="넥슨Lv2고딕 Medium" panose="00000600000000000000" pitchFamily="2" charset="-127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3957261081902413E-2"/>
          <c:y val="0.10906470446622822"/>
          <c:w val="0.9120854778361952"/>
          <c:h val="0.5408445865477392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'24년 실적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Sheet1!$A$2</c:f>
              <c:strCache>
                <c:ptCount val="1"/>
                <c:pt idx="0">
                  <c:v>매출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246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2B6-4126-A849-3975414A213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'25년 목표</c:v>
                </c:pt>
              </c:strCache>
            </c:strRef>
          </c:tx>
          <c:spPr>
            <a:solidFill>
              <a:srgbClr val="C0A81A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Sheet1!$A$2</c:f>
              <c:strCache>
                <c:ptCount val="1"/>
                <c:pt idx="0">
                  <c:v>매출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471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2B6-4126-A849-3975414A2137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48"/>
        <c:axId val="283687920"/>
        <c:axId val="283800656"/>
      </c:barChart>
      <c:catAx>
        <c:axId val="2836879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b" anchorCtr="0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넥슨Lv2고딕 Medium" panose="00000600000000000000" pitchFamily="2" charset="-127"/>
                <a:ea typeface="넥슨Lv2고딕 Medium" panose="00000600000000000000" pitchFamily="2" charset="-127"/>
                <a:cs typeface="+mn-cs"/>
              </a:defRPr>
            </a:pPr>
            <a:endParaRPr lang="ko-KR"/>
          </a:p>
        </c:txPr>
        <c:crossAx val="283800656"/>
        <c:crosses val="autoZero"/>
        <c:auto val="1"/>
        <c:lblAlgn val="ctr"/>
        <c:lblOffset val="100"/>
        <c:noMultiLvlLbl val="0"/>
      </c:catAx>
      <c:valAx>
        <c:axId val="28380065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836879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0.87460062409104389"/>
          <c:w val="0.9947447186682189"/>
          <c:h val="0.1038308497939792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넥슨Lv2고딕 Medium" panose="00000600000000000000" pitchFamily="2" charset="-127"/>
              <a:ea typeface="넥슨Lv2고딕 Medium" panose="00000600000000000000" pitchFamily="2" charset="-127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3773210230190697E-2"/>
          <c:y val="0.15715098541938233"/>
          <c:w val="0.87245357953961855"/>
          <c:h val="0.6456510640192201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수주</c:v>
                </c:pt>
              </c:strCache>
            </c:strRef>
          </c:tx>
          <c:spPr>
            <a:solidFill>
              <a:srgbClr val="887712"/>
            </a:solidFill>
            <a:ln>
              <a:noFill/>
            </a:ln>
            <a:effectLst/>
          </c:spPr>
          <c:invertIfNegative val="0"/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넥슨Lv2고딕 Medium" panose="00000600000000000000" pitchFamily="2" charset="-127"/>
                      <a:ea typeface="넥슨Lv2고딕 Medium" panose="00000600000000000000" pitchFamily="2" charset="-127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0-8138-42B4-BF91-06BE916998E9}"/>
                </c:ext>
              </c:extLst>
            </c:dLbl>
            <c:dLbl>
              <c:idx val="1"/>
              <c:layout>
                <c:manualLayout>
                  <c:x val="7.8863139536824587E-17"/>
                  <c:y val="1.9211337188634978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넥슨Lv2고딕 Medium" panose="00000600000000000000" pitchFamily="2" charset="-127"/>
                      <a:ea typeface="넥슨Lv2고딕 Medium" panose="00000600000000000000" pitchFamily="2" charset="-127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24846477605206449"/>
                      <c:h val="0.129481863795813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8138-42B4-BF91-06BE916998E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넥슨Lv2고딕 Medium" panose="00000600000000000000" pitchFamily="2" charset="-127"/>
                    <a:ea typeface="넥슨Lv2고딕 Medium" panose="00000600000000000000" pitchFamily="2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용역</c:v>
                </c:pt>
                <c:pt idx="1">
                  <c:v>EPC</c:v>
                </c:pt>
              </c:strCache>
            </c:strRef>
          </c:cat>
          <c:val>
            <c:numRef>
              <c:f>Sheet1!$B$2:$B$3</c:f>
              <c:numCache>
                <c:formatCode>#,##0</c:formatCode>
                <c:ptCount val="2"/>
                <c:pt idx="0">
                  <c:v>281</c:v>
                </c:pt>
                <c:pt idx="1">
                  <c:v>480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138-42B4-BF91-06BE916998E9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616336255"/>
        <c:axId val="616354559"/>
      </c:barChart>
      <c:catAx>
        <c:axId val="61633625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넥슨Lv2고딕 Medium" panose="00000600000000000000" pitchFamily="2" charset="-127"/>
                <a:ea typeface="넥슨Lv2고딕 Medium" panose="00000600000000000000" pitchFamily="2" charset="-127"/>
                <a:cs typeface="+mn-cs"/>
              </a:defRPr>
            </a:pPr>
            <a:endParaRPr lang="ko-KR"/>
          </a:p>
        </c:txPr>
        <c:crossAx val="616354559"/>
        <c:crosses val="autoZero"/>
        <c:auto val="1"/>
        <c:lblAlgn val="ctr"/>
        <c:lblOffset val="100"/>
        <c:noMultiLvlLbl val="0"/>
      </c:catAx>
      <c:valAx>
        <c:axId val="616354559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616336255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3773210230190697E-2"/>
          <c:y val="0.17472358146798542"/>
          <c:w val="0.87245357953961855"/>
          <c:h val="0.6280784313725490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수주</c:v>
                </c:pt>
              </c:strCache>
            </c:strRef>
          </c:tx>
          <c:spPr>
            <a:solidFill>
              <a:srgbClr val="88771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1.5814721950832486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0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넥슨Lv2고딕 Medium" panose="00000600000000000000" pitchFamily="2" charset="-127"/>
                        <a:ea typeface="넥슨Lv2고딕 Medium" panose="00000600000000000000" pitchFamily="2" charset="-127"/>
                        <a:cs typeface="+mn-cs"/>
                      </a:defRPr>
                    </a:pPr>
                    <a:r>
                      <a:rPr lang="en-US" altLang="ko-KR" dirty="0">
                        <a:latin typeface="넥슨Lv2고딕 Medium" panose="00000600000000000000" pitchFamily="2" charset="-127"/>
                        <a:ea typeface="넥슨Lv2고딕 Medium" panose="00000600000000000000" pitchFamily="2" charset="-127"/>
                      </a:rPr>
                      <a:t>468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25500332279027671"/>
                      <c:h val="0.1338927641853201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F8A6-4836-80EB-35E5C70B32DF}"/>
                </c:ext>
              </c:extLst>
            </c:dLbl>
            <c:dLbl>
              <c:idx val="1"/>
              <c:layout/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0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넥슨Lv2고딕 Medium" panose="00000600000000000000" pitchFamily="2" charset="-127"/>
                        <a:ea typeface="넥슨Lv2고딕 Medium" panose="00000600000000000000" pitchFamily="2" charset="-127"/>
                        <a:cs typeface="+mn-cs"/>
                      </a:defRPr>
                    </a:pPr>
                    <a:r>
                      <a:rPr lang="en-US" altLang="ko-KR" dirty="0">
                        <a:latin typeface="넥슨Lv2고딕 Medium" panose="00000600000000000000" pitchFamily="2" charset="-127"/>
                        <a:ea typeface="넥슨Lv2고딕 Medium" panose="00000600000000000000" pitchFamily="2" charset="-127"/>
                      </a:rPr>
                      <a:t>2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/>
                </c:ext>
                <c:ext xmlns:c16="http://schemas.microsoft.com/office/drawing/2014/chart" uri="{C3380CC4-5D6E-409C-BE32-E72D297353CC}">
                  <c16:uniqueId val="{00000001-F8A6-4836-80EB-35E5C70B32DF}"/>
                </c:ext>
              </c:extLst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넥슨Lv2고딕 Medium" panose="00000600000000000000" pitchFamily="2" charset="-127"/>
                      <a:ea typeface="넥슨Lv2고딕 Medium" panose="00000600000000000000" pitchFamily="2" charset="-127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2-F8A6-4836-80EB-35E5C70B32D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넥슨Lv2고딕 Medium" panose="00000600000000000000" pitchFamily="2" charset="-127"/>
                    <a:ea typeface="넥슨Lv2고딕 Medium" panose="00000600000000000000" pitchFamily="2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풍력</c:v>
                </c:pt>
                <c:pt idx="1">
                  <c:v>ESS</c:v>
                </c:pt>
                <c:pt idx="2">
                  <c:v>태양광</c:v>
                </c:pt>
              </c:strCache>
            </c:strRef>
          </c:cat>
          <c:val>
            <c:numRef>
              <c:f>Sheet1!$B$2:$B$4</c:f>
              <c:numCache>
                <c:formatCode>#,##0</c:formatCode>
                <c:ptCount val="3"/>
                <c:pt idx="0">
                  <c:v>467</c:v>
                </c:pt>
                <c:pt idx="1">
                  <c:v>3</c:v>
                </c:pt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F8A6-4836-80EB-35E5C70B32DF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616336255"/>
        <c:axId val="616354559"/>
      </c:barChart>
      <c:catAx>
        <c:axId val="61633625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넥슨Lv2고딕 Medium" panose="00000600000000000000" pitchFamily="2" charset="-127"/>
                <a:ea typeface="넥슨Lv2고딕 Medium" panose="00000600000000000000" pitchFamily="2" charset="-127"/>
                <a:cs typeface="+mn-cs"/>
              </a:defRPr>
            </a:pPr>
            <a:endParaRPr lang="ko-KR"/>
          </a:p>
        </c:txPr>
        <c:crossAx val="616354559"/>
        <c:crosses val="autoZero"/>
        <c:auto val="1"/>
        <c:lblAlgn val="ctr"/>
        <c:lblOffset val="100"/>
        <c:noMultiLvlLbl val="0"/>
      </c:catAx>
      <c:valAx>
        <c:axId val="616354559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616336255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3957261081902413E-2"/>
          <c:y val="0.16676434696291423"/>
          <c:w val="0.9120854778361952"/>
          <c:h val="0.4954298756593420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'24년 실적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3.5138823253379123E-3"/>
                  <c:y val="1.9134043388225865E-2"/>
                </c:manualLayout>
              </c:layout>
              <c:tx>
                <c:rich>
                  <a:bodyPr wrap="square" lIns="38100" tIns="19050" rIns="38100" bIns="19050" anchor="ctr">
                    <a:noAutofit/>
                  </a:bodyPr>
                  <a:lstStyle/>
                  <a:p>
                    <a:pPr>
                      <a:defRPr sz="1200">
                        <a:solidFill>
                          <a:srgbClr val="7F7F7F"/>
                        </a:solidFill>
                        <a:latin typeface="넥슨Lv2고딕 Medium" panose="00000600000000000000" pitchFamily="2" charset="-127"/>
                        <a:ea typeface="넥슨Lv2고딕 Medium" panose="00000600000000000000" pitchFamily="2" charset="-127"/>
                      </a:defRPr>
                    </a:pPr>
                    <a:r>
                      <a:rPr lang="en-US" altLang="ko-KR" dirty="0">
                        <a:latin typeface="넥슨Lv2고딕 Medium" panose="00000600000000000000" pitchFamily="2" charset="-127"/>
                        <a:ea typeface="넥슨Lv2고딕 Medium" panose="00000600000000000000" pitchFamily="2" charset="-127"/>
                      </a:rPr>
                      <a:t>8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5.5941006619379584E-2"/>
                      <c:h val="0.15536537393889127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DD7E-4B7C-AEAC-39A3E133C265}"/>
                </c:ext>
              </c:extLst>
            </c:dLbl>
            <c:dLbl>
              <c:idx val="1"/>
              <c:layout>
                <c:manualLayout>
                  <c:x val="4.6851764337838848E-3"/>
                  <c:y val="2.3831073342786533E-2"/>
                </c:manualLayout>
              </c:layout>
              <c:tx>
                <c:rich>
                  <a:bodyPr wrap="square" lIns="38100" tIns="19050" rIns="38100" bIns="19050" anchor="ctr">
                    <a:noAutofit/>
                  </a:bodyPr>
                  <a:lstStyle/>
                  <a:p>
                    <a:pPr>
                      <a:defRPr sz="1200">
                        <a:solidFill>
                          <a:srgbClr val="7F7F7F"/>
                        </a:solidFill>
                        <a:latin typeface="넥슨Lv2고딕 Medium" panose="00000600000000000000" pitchFamily="2" charset="-127"/>
                        <a:ea typeface="넥슨Lv2고딕 Medium" panose="00000600000000000000" pitchFamily="2" charset="-127"/>
                      </a:defRPr>
                    </a:pPr>
                    <a:r>
                      <a:rPr lang="en-US" altLang="ko-KR" dirty="0">
                        <a:latin typeface="넥슨Lv2고딕 Medium" panose="00000600000000000000" pitchFamily="2" charset="-127"/>
                        <a:ea typeface="넥슨Lv2고딕 Medium" panose="00000600000000000000" pitchFamily="2" charset="-127"/>
                      </a:rPr>
                      <a:t>38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/>
                </c:ext>
                <c:ext xmlns:c16="http://schemas.microsoft.com/office/drawing/2014/chart" uri="{C3380CC4-5D6E-409C-BE32-E72D297353CC}">
                  <c16:uniqueId val="{00000001-DD7E-4B7C-AEAC-39A3E133C265}"/>
                </c:ext>
              </c:extLst>
            </c:dLbl>
            <c:dLbl>
              <c:idx val="2"/>
              <c:layout>
                <c:manualLayout>
                  <c:x val="-8.5893909032271134E-17"/>
                  <c:y val="4.7834166853106923E-2"/>
                </c:manualLayout>
              </c:layout>
              <c:tx>
                <c:rich>
                  <a:bodyPr/>
                  <a:lstStyle/>
                  <a:p>
                    <a:r>
                      <a:rPr lang="en-US" altLang="ko-KR" dirty="0"/>
                      <a:t>74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DD7E-4B7C-AEAC-39A3E133C26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200">
                    <a:solidFill>
                      <a:srgbClr val="7F7F7F"/>
                    </a:solidFill>
                    <a:latin typeface="넥슨Lv2고딕 Medium" panose="00000600000000000000" pitchFamily="2" charset="-127"/>
                    <a:ea typeface="넥슨Lv2고딕 Medium" panose="00000600000000000000" pitchFamily="2" charset="-127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특허등록</c:v>
                </c:pt>
                <c:pt idx="1">
                  <c:v>지식정보등록</c:v>
                </c:pt>
                <c:pt idx="2">
                  <c:v>기술전수교육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8</c:v>
                </c:pt>
                <c:pt idx="1">
                  <c:v>40</c:v>
                </c:pt>
                <c:pt idx="2">
                  <c:v>74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DD7E-4B7C-AEAC-39A3E133C26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'25년 목표</c:v>
                </c:pt>
              </c:strCache>
            </c:strRef>
          </c:tx>
          <c:spPr>
            <a:solidFill>
              <a:srgbClr val="C0A81A"/>
            </a:solidFill>
            <a:ln>
              <a:noFill/>
            </a:ln>
            <a:effectLst/>
          </c:spPr>
          <c:invertIfNegative val="0"/>
          <c:dLbls>
            <c:dLbl>
              <c:idx val="0"/>
              <c:layout/>
              <c:tx>
                <c:rich>
                  <a:bodyPr wrap="square" lIns="38100" tIns="19050" rIns="38100" bIns="19050" anchor="ctr">
                    <a:noAutofit/>
                  </a:bodyPr>
                  <a:lstStyle/>
                  <a:p>
                    <a:pPr>
                      <a:defRPr sz="1600">
                        <a:solidFill>
                          <a:srgbClr val="887712"/>
                        </a:solidFill>
                      </a:defRPr>
                    </a:pPr>
                    <a:r>
                      <a:rPr lang="en-US" altLang="ko-KR" sz="1600" dirty="0">
                        <a:solidFill>
                          <a:srgbClr val="887712"/>
                        </a:solidFill>
                      </a:rPr>
                      <a:t>9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/>
                </c:ext>
                <c:ext xmlns:c16="http://schemas.microsoft.com/office/drawing/2014/chart" uri="{C3380CC4-5D6E-409C-BE32-E72D297353CC}">
                  <c16:uniqueId val="{00000004-DD7E-4B7C-AEAC-39A3E133C265}"/>
                </c:ext>
              </c:extLst>
            </c:dLbl>
            <c:dLbl>
              <c:idx val="1"/>
              <c:layout>
                <c:manualLayout>
                  <c:x val="5.8564705422297705E-3"/>
                  <c:y val="-1.7200905956079519E-4"/>
                </c:manualLayout>
              </c:layout>
              <c:tx>
                <c:rich>
                  <a:bodyPr wrap="square" lIns="38100" tIns="19050" rIns="38100" bIns="19050" anchor="ctr">
                    <a:noAutofit/>
                  </a:bodyPr>
                  <a:lstStyle/>
                  <a:p>
                    <a:pPr>
                      <a:defRPr sz="1600">
                        <a:solidFill>
                          <a:srgbClr val="887712"/>
                        </a:solidFill>
                      </a:defRPr>
                    </a:pPr>
                    <a:r>
                      <a:rPr lang="en-US" altLang="ko-KR" dirty="0">
                        <a:solidFill>
                          <a:srgbClr val="887712"/>
                        </a:solidFill>
                      </a:rPr>
                      <a:t>42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8.6300949910299171E-2"/>
                      <c:h val="0.1528779972625297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DD7E-4B7C-AEAC-39A3E133C265}"/>
                </c:ext>
              </c:extLst>
            </c:dLbl>
            <c:dLbl>
              <c:idx val="2"/>
              <c:layout>
                <c:manualLayout>
                  <c:x val="2.3425882168919424E-3"/>
                  <c:y val="3.1774764457048715E-2"/>
                </c:manualLayout>
              </c:layout>
              <c:tx>
                <c:rich>
                  <a:bodyPr wrap="square" lIns="38100" tIns="19050" rIns="38100" bIns="19050" anchor="ctr">
                    <a:noAutofit/>
                  </a:bodyPr>
                  <a:lstStyle/>
                  <a:p>
                    <a:pPr>
                      <a:defRPr sz="1600">
                        <a:solidFill>
                          <a:srgbClr val="887712"/>
                        </a:solidFill>
                      </a:defRPr>
                    </a:pPr>
                    <a:r>
                      <a:rPr lang="en-US" altLang="ko-KR" dirty="0">
                        <a:solidFill>
                          <a:srgbClr val="887712"/>
                        </a:solidFill>
                      </a:rPr>
                      <a:t>81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/>
                </c:ext>
                <c:ext xmlns:c16="http://schemas.microsoft.com/office/drawing/2014/chart" uri="{C3380CC4-5D6E-409C-BE32-E72D297353CC}">
                  <c16:uniqueId val="{00000006-DD7E-4B7C-AEAC-39A3E133C26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600">
                    <a:solidFill>
                      <a:srgbClr val="887712"/>
                    </a:solidFill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특허등록</c:v>
                </c:pt>
                <c:pt idx="1">
                  <c:v>지식정보등록</c:v>
                </c:pt>
                <c:pt idx="2">
                  <c:v>기술전수교육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9</c:v>
                </c:pt>
                <c:pt idx="1">
                  <c:v>44</c:v>
                </c:pt>
                <c:pt idx="2">
                  <c:v>81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DD7E-4B7C-AEAC-39A3E133C265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48"/>
        <c:axId val="283687920"/>
        <c:axId val="283800656"/>
      </c:barChart>
      <c:catAx>
        <c:axId val="2836879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b" anchorCtr="0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넥슨Lv2고딕 Medium" panose="00000600000000000000" pitchFamily="2" charset="-127"/>
                <a:ea typeface="넥슨Lv2고딕 Medium" panose="00000600000000000000" pitchFamily="2" charset="-127"/>
                <a:cs typeface="+mn-cs"/>
              </a:defRPr>
            </a:pPr>
            <a:endParaRPr lang="ko-KR"/>
          </a:p>
        </c:txPr>
        <c:crossAx val="283800656"/>
        <c:crosses val="autoZero"/>
        <c:auto val="1"/>
        <c:lblAlgn val="ctr"/>
        <c:lblOffset val="100"/>
        <c:noMultiLvlLbl val="0"/>
      </c:catAx>
      <c:valAx>
        <c:axId val="28380065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836879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0.85546699329493037"/>
          <c:w val="0.9947447186682189"/>
          <c:h val="0.122964693865098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넥슨Lv2고딕 Medium" panose="00000600000000000000" pitchFamily="2" charset="-127"/>
              <a:ea typeface="넥슨Lv2고딕 Medium" panose="00000600000000000000" pitchFamily="2" charset="-127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>
              <a:latin typeface="넥슨Lv2고딕 Bold" panose="00000800000000000000" pitchFamily="2" charset="-127"/>
              <a:ea typeface="넥슨Lv2고딕 Bold" panose="00000800000000000000" pitchFamily="2" charset="-127"/>
            </a:endParaRPr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6038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C02A36-889C-40B8-AB2C-FBC9EDCF17A5}" type="datetimeFigureOut">
              <a:rPr lang="ko-KR" altLang="en-US" smtClean="0">
                <a:latin typeface="넥슨Lv2고딕 Bold" panose="00000800000000000000" pitchFamily="2" charset="-127"/>
                <a:ea typeface="넥슨Lv2고딕 Bold" panose="00000800000000000000" pitchFamily="2" charset="-127"/>
              </a:rPr>
              <a:t>2025-04-24</a:t>
            </a:fld>
            <a:endParaRPr lang="ko-KR" altLang="en-US" dirty="0">
              <a:latin typeface="넥슨Lv2고딕 Bold" panose="00000800000000000000" pitchFamily="2" charset="-127"/>
              <a:ea typeface="넥슨Lv2고딕 Bold" panose="00000800000000000000" pitchFamily="2" charset="-127"/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>
              <a:latin typeface="넥슨Lv2고딕 Bold" panose="00000800000000000000" pitchFamily="2" charset="-127"/>
              <a:ea typeface="넥슨Lv2고딕 Bold" panose="00000800000000000000" pitchFamily="2" charset="-127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6038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1BA496-2537-4F2F-B7AA-F996C31D2BC4}" type="slidenum">
              <a:rPr lang="ko-KR" altLang="en-US" smtClean="0">
                <a:latin typeface="넥슨Lv2고딕 Bold" panose="00000800000000000000" pitchFamily="2" charset="-127"/>
                <a:ea typeface="넥슨Lv2고딕 Bold" panose="00000800000000000000" pitchFamily="2" charset="-127"/>
              </a:rPr>
              <a:t>‹#›</a:t>
            </a:fld>
            <a:endParaRPr lang="ko-KR" altLang="en-US" dirty="0">
              <a:latin typeface="넥슨Lv2고딕 Bold" panose="00000800000000000000" pitchFamily="2" charset="-127"/>
              <a:ea typeface="넥슨Lv2고딕 Bold" panose="000008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741165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넥슨Lv2고딕 Bold" panose="00000800000000000000" pitchFamily="2" charset="-127"/>
                <a:ea typeface="넥슨Lv2고딕 Bold" panose="00000800000000000000" pitchFamily="2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6038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넥슨Lv2고딕 Bold" panose="00000800000000000000" pitchFamily="2" charset="-127"/>
                <a:ea typeface="넥슨Lv2고딕 Bold" panose="00000800000000000000" pitchFamily="2" charset="-127"/>
              </a:defRPr>
            </a:lvl1pPr>
          </a:lstStyle>
          <a:p>
            <a:fld id="{75E22288-F4CC-40B0-8B95-C05FB03290A4}" type="datetimeFigureOut">
              <a:rPr lang="ko-KR" altLang="en-US" smtClean="0"/>
              <a:pPr/>
              <a:t>2025-04-24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3013"/>
            <a:ext cx="5962650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1038" y="4783138"/>
            <a:ext cx="5445125" cy="39131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dirty="0"/>
              <a:t>마스터 텍스트 스타일 편집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넥슨Lv2고딕 Bold" panose="00000800000000000000" pitchFamily="2" charset="-127"/>
                <a:ea typeface="넥슨Lv2고딕 Bold" panose="00000800000000000000" pitchFamily="2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6038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넥슨Lv2고딕 Bold" panose="00000800000000000000" pitchFamily="2" charset="-127"/>
                <a:ea typeface="넥슨Lv2고딕 Bold" panose="00000800000000000000" pitchFamily="2" charset="-127"/>
              </a:defRPr>
            </a:lvl1pPr>
          </a:lstStyle>
          <a:p>
            <a:fld id="{F1CA9366-1267-4A91-86E0-27AB4E908FD7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96832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넥슨Lv2고딕 Bold" panose="00000800000000000000" pitchFamily="2" charset="-127"/>
        <a:ea typeface="넥슨Lv2고딕 Bold" panose="00000800000000000000" pitchFamily="2" charset="-127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넥슨Lv2고딕 Bold" panose="00000800000000000000" pitchFamily="2" charset="-127"/>
        <a:ea typeface="넥슨Lv2고딕 Bold" panose="00000800000000000000" pitchFamily="2" charset="-127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넥슨Lv2고딕 Bold" panose="00000800000000000000" pitchFamily="2" charset="-127"/>
        <a:ea typeface="넥슨Lv2고딕 Bold" panose="00000800000000000000" pitchFamily="2" charset="-127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넥슨Lv2고딕 Bold" panose="00000800000000000000" pitchFamily="2" charset="-127"/>
        <a:ea typeface="넥슨Lv2고딕 Bold" panose="00000800000000000000" pitchFamily="2" charset="-127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넥슨Lv2고딕 Bold" panose="00000800000000000000" pitchFamily="2" charset="-127"/>
        <a:ea typeface="넥슨Lv2고딕 Bold" panose="00000800000000000000" pitchFamily="2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A9366-1267-4A91-86E0-27AB4E908FD7}" type="slidenum">
              <a:rPr lang="ko-KR" altLang="en-US" smtClean="0"/>
              <a:pPr/>
              <a:t>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065318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A9366-1267-4A91-86E0-27AB4E908FD7}" type="slidenum">
              <a:rPr lang="ko-KR" altLang="en-US" smtClean="0"/>
              <a:pPr/>
              <a:t>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81241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A9366-1267-4A91-86E0-27AB4E908FD7}" type="slidenum">
              <a:rPr lang="ko-KR" altLang="en-US" smtClean="0"/>
              <a:pPr/>
              <a:t>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31880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A9366-1267-4A91-86E0-27AB4E908FD7}" type="slidenum">
              <a:rPr lang="ko-KR" altLang="en-US" smtClean="0"/>
              <a:pPr/>
              <a:t>10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893772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A9366-1267-4A91-86E0-27AB4E908FD7}" type="slidenum">
              <a:rPr lang="ko-KR" altLang="en-US" smtClean="0"/>
              <a:pPr/>
              <a:t>11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679135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bg>
      <p:bgPr>
        <a:solidFill>
          <a:srgbClr val="4A4D90">
            <a:alpha val="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09F87269-1BD0-55C7-FFE8-613202E25768}"/>
              </a:ext>
            </a:extLst>
          </p:cNvPr>
          <p:cNvGrpSpPr/>
          <p:nvPr userDrawn="1"/>
        </p:nvGrpSpPr>
        <p:grpSpPr>
          <a:xfrm>
            <a:off x="12342163" y="1547240"/>
            <a:ext cx="2130346" cy="3945372"/>
            <a:chOff x="-2259270" y="1591296"/>
            <a:chExt cx="2130346" cy="3945372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D4FAF3DA-1040-B7E4-A425-68A66EDA75F7}"/>
                </a:ext>
              </a:extLst>
            </p:cNvPr>
            <p:cNvSpPr/>
            <p:nvPr/>
          </p:nvSpPr>
          <p:spPr>
            <a:xfrm>
              <a:off x="-1666925" y="2257412"/>
              <a:ext cx="1055018" cy="614792"/>
            </a:xfrm>
            <a:prstGeom prst="rect">
              <a:avLst/>
            </a:prstGeom>
            <a:solidFill>
              <a:srgbClr val="CD80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넥슨Lv2고딕 Bold" panose="00000800000000000000" pitchFamily="2" charset="-127"/>
                <a:ea typeface="넥슨Lv2고딕 Bold" panose="00000800000000000000" pitchFamily="2" charset="-127"/>
              </a:endParaRPr>
            </a:p>
          </p:txBody>
        </p: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D9A177C-8CDC-E7B6-12A0-19319990BDEB}"/>
                </a:ext>
              </a:extLst>
            </p:cNvPr>
            <p:cNvSpPr/>
            <p:nvPr/>
          </p:nvSpPr>
          <p:spPr>
            <a:xfrm>
              <a:off x="-1666925" y="2923528"/>
              <a:ext cx="1055018" cy="614792"/>
            </a:xfrm>
            <a:prstGeom prst="rect">
              <a:avLst/>
            </a:prstGeom>
            <a:solidFill>
              <a:srgbClr val="6EA0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넥슨Lv2고딕 Bold" panose="00000800000000000000" pitchFamily="2" charset="-127"/>
                <a:ea typeface="넥슨Lv2고딕 Bold" panose="00000800000000000000" pitchFamily="2" charset="-127"/>
              </a:endParaRPr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86BD7C5C-9BAA-4385-0C11-3089080D782C}"/>
                </a:ext>
              </a:extLst>
            </p:cNvPr>
            <p:cNvSpPr/>
            <p:nvPr/>
          </p:nvSpPr>
          <p:spPr>
            <a:xfrm>
              <a:off x="-1666925" y="3589644"/>
              <a:ext cx="1055018" cy="614792"/>
            </a:xfrm>
            <a:prstGeom prst="rect">
              <a:avLst/>
            </a:prstGeom>
            <a:solidFill>
              <a:srgbClr val="32AD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넥슨Lv2고딕 Bold" panose="00000800000000000000" pitchFamily="2" charset="-127"/>
                <a:ea typeface="넥슨Lv2고딕 Bold" panose="00000800000000000000" pitchFamily="2" charset="-127"/>
              </a:endParaRPr>
            </a:p>
          </p:txBody>
        </p:sp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1E37AE7C-EB7B-0623-D83D-003F11123A66}"/>
                </a:ext>
              </a:extLst>
            </p:cNvPr>
            <p:cNvSpPr/>
            <p:nvPr/>
          </p:nvSpPr>
          <p:spPr>
            <a:xfrm>
              <a:off x="-1666925" y="4255760"/>
              <a:ext cx="1055018" cy="614792"/>
            </a:xfrm>
            <a:prstGeom prst="rect">
              <a:avLst/>
            </a:prstGeom>
            <a:solidFill>
              <a:srgbClr val="2384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넥슨Lv2고딕 Bold" panose="00000800000000000000" pitchFamily="2" charset="-127"/>
                <a:ea typeface="넥슨Lv2고딕 Bold" panose="00000800000000000000" pitchFamily="2" charset="-127"/>
              </a:endParaRPr>
            </a:p>
          </p:txBody>
        </p:sp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A52D7673-1399-AD58-19F7-6ACD506654E6}"/>
                </a:ext>
              </a:extLst>
            </p:cNvPr>
            <p:cNvSpPr/>
            <p:nvPr/>
          </p:nvSpPr>
          <p:spPr>
            <a:xfrm>
              <a:off x="-1666925" y="4921876"/>
              <a:ext cx="1055018" cy="614792"/>
            </a:xfrm>
            <a:prstGeom prst="rect">
              <a:avLst/>
            </a:prstGeom>
            <a:solidFill>
              <a:srgbClr val="795D9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넥슨Lv2고딕 Bold" panose="00000800000000000000" pitchFamily="2" charset="-127"/>
                <a:ea typeface="넥슨Lv2고딕 Bold" panose="00000800000000000000" pitchFamily="2" charset="-127"/>
              </a:endParaRPr>
            </a:p>
          </p:txBody>
        </p:sp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7F521DB6-F032-085C-8009-F3E0DEA3276D}"/>
                </a:ext>
              </a:extLst>
            </p:cNvPr>
            <p:cNvSpPr/>
            <p:nvPr/>
          </p:nvSpPr>
          <p:spPr>
            <a:xfrm>
              <a:off x="-1666925" y="1591296"/>
              <a:ext cx="1055018" cy="614792"/>
            </a:xfrm>
            <a:prstGeom prst="rect">
              <a:avLst/>
            </a:prstGeom>
            <a:solidFill>
              <a:srgbClr val="C0A81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넥슨Lv2고딕 Bold" panose="00000800000000000000" pitchFamily="2" charset="-127"/>
                <a:ea typeface="넥슨Lv2고딕 Bold" panose="00000800000000000000" pitchFamily="2" charset="-127"/>
              </a:endParaRPr>
            </a:p>
          </p:txBody>
        </p:sp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315CE00C-39FD-471B-2F79-0E5702E81E74}"/>
                </a:ext>
              </a:extLst>
            </p:cNvPr>
            <p:cNvSpPr/>
            <p:nvPr/>
          </p:nvSpPr>
          <p:spPr>
            <a:xfrm>
              <a:off x="-545014" y="2257412"/>
              <a:ext cx="416090" cy="614792"/>
            </a:xfrm>
            <a:prstGeom prst="rect">
              <a:avLst/>
            </a:prstGeom>
            <a:solidFill>
              <a:srgbClr val="945C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넥슨Lv2고딕 Bold" panose="00000800000000000000" pitchFamily="2" charset="-127"/>
                <a:ea typeface="넥슨Lv2고딕 Bold" panose="00000800000000000000" pitchFamily="2" charset="-127"/>
              </a:endParaRPr>
            </a:p>
          </p:txBody>
        </p:sp>
        <p:sp>
          <p:nvSpPr>
            <p:cNvPr id="10" name="직사각형 9">
              <a:extLst>
                <a:ext uri="{FF2B5EF4-FFF2-40B4-BE49-F238E27FC236}">
                  <a16:creationId xmlns:a16="http://schemas.microsoft.com/office/drawing/2014/main" id="{734BD005-382C-5E92-5EFF-929A174FB745}"/>
                </a:ext>
              </a:extLst>
            </p:cNvPr>
            <p:cNvSpPr/>
            <p:nvPr/>
          </p:nvSpPr>
          <p:spPr>
            <a:xfrm>
              <a:off x="-545014" y="2923528"/>
              <a:ext cx="416090" cy="614792"/>
            </a:xfrm>
            <a:prstGeom prst="rect">
              <a:avLst/>
            </a:prstGeom>
            <a:solidFill>
              <a:srgbClr val="53772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넥슨Lv2고딕 Bold" panose="00000800000000000000" pitchFamily="2" charset="-127"/>
                <a:ea typeface="넥슨Lv2고딕 Bold" panose="00000800000000000000" pitchFamily="2" charset="-127"/>
              </a:endParaRPr>
            </a:p>
          </p:txBody>
        </p:sp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5D2D2A70-5F42-BCE9-C8A2-70771152776C}"/>
                </a:ext>
              </a:extLst>
            </p:cNvPr>
            <p:cNvSpPr/>
            <p:nvPr/>
          </p:nvSpPr>
          <p:spPr>
            <a:xfrm>
              <a:off x="-545014" y="3589644"/>
              <a:ext cx="416090" cy="614792"/>
            </a:xfrm>
            <a:prstGeom prst="rect">
              <a:avLst/>
            </a:prstGeom>
            <a:solidFill>
              <a:srgbClr val="247B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넥슨Lv2고딕 Bold" panose="00000800000000000000" pitchFamily="2" charset="-127"/>
                <a:ea typeface="넥슨Lv2고딕 Bold" panose="00000800000000000000" pitchFamily="2" charset="-127"/>
              </a:endParaRPr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EB80BBCC-792A-9AAD-C45E-53D98087AA6F}"/>
                </a:ext>
              </a:extLst>
            </p:cNvPr>
            <p:cNvSpPr/>
            <p:nvPr/>
          </p:nvSpPr>
          <p:spPr>
            <a:xfrm>
              <a:off x="-545014" y="4255760"/>
              <a:ext cx="416090" cy="614792"/>
            </a:xfrm>
            <a:prstGeom prst="rect">
              <a:avLst/>
            </a:prstGeom>
            <a:solidFill>
              <a:srgbClr val="1A61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넥슨Lv2고딕 Bold" panose="00000800000000000000" pitchFamily="2" charset="-127"/>
                <a:ea typeface="넥슨Lv2고딕 Bold" panose="00000800000000000000" pitchFamily="2" charset="-127"/>
              </a:endParaRPr>
            </a:p>
          </p:txBody>
        </p:sp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CB77553E-CB79-0BEB-85C8-7A009688D62F}"/>
                </a:ext>
              </a:extLst>
            </p:cNvPr>
            <p:cNvSpPr/>
            <p:nvPr/>
          </p:nvSpPr>
          <p:spPr>
            <a:xfrm>
              <a:off x="-545014" y="4921876"/>
              <a:ext cx="416090" cy="614792"/>
            </a:xfrm>
            <a:prstGeom prst="rect">
              <a:avLst/>
            </a:prstGeom>
            <a:solidFill>
              <a:srgbClr val="4442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넥슨Lv2고딕 Bold" panose="00000800000000000000" pitchFamily="2" charset="-127"/>
                <a:ea typeface="넥슨Lv2고딕 Bold" panose="00000800000000000000" pitchFamily="2" charset="-127"/>
              </a:endParaRPr>
            </a:p>
          </p:txBody>
        </p:sp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3BD5EA24-CCCB-0E64-C4F2-1D275D1B0894}"/>
                </a:ext>
              </a:extLst>
            </p:cNvPr>
            <p:cNvSpPr/>
            <p:nvPr/>
          </p:nvSpPr>
          <p:spPr>
            <a:xfrm>
              <a:off x="-545014" y="1591296"/>
              <a:ext cx="416090" cy="614792"/>
            </a:xfrm>
            <a:prstGeom prst="rect">
              <a:avLst/>
            </a:prstGeom>
            <a:solidFill>
              <a:srgbClr val="88771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넥슨Lv2고딕 Bold" panose="00000800000000000000" pitchFamily="2" charset="-127"/>
                <a:ea typeface="넥슨Lv2고딕 Bold" panose="00000800000000000000" pitchFamily="2" charset="-127"/>
              </a:endParaRPr>
            </a:p>
          </p:txBody>
        </p:sp>
        <p:sp>
          <p:nvSpPr>
            <p:cNvPr id="15" name="직사각형 14">
              <a:extLst>
                <a:ext uri="{FF2B5EF4-FFF2-40B4-BE49-F238E27FC236}">
                  <a16:creationId xmlns:a16="http://schemas.microsoft.com/office/drawing/2014/main" id="{903E48A3-4C43-8EDA-B23F-9A8CFE7E2393}"/>
                </a:ext>
              </a:extLst>
            </p:cNvPr>
            <p:cNvSpPr/>
            <p:nvPr/>
          </p:nvSpPr>
          <p:spPr>
            <a:xfrm>
              <a:off x="-2259270" y="2257412"/>
              <a:ext cx="529544" cy="614792"/>
            </a:xfrm>
            <a:prstGeom prst="rect">
              <a:avLst/>
            </a:prstGeom>
            <a:solidFill>
              <a:srgbClr val="CD80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넥슨Lv2고딕 Bold" panose="00000800000000000000" pitchFamily="2" charset="-127"/>
                <a:ea typeface="넥슨Lv2고딕 Bold" panose="00000800000000000000" pitchFamily="2" charset="-127"/>
              </a:endParaRPr>
            </a:p>
          </p:txBody>
        </p:sp>
        <p:sp>
          <p:nvSpPr>
            <p:cNvPr id="16" name="직사각형 15">
              <a:extLst>
                <a:ext uri="{FF2B5EF4-FFF2-40B4-BE49-F238E27FC236}">
                  <a16:creationId xmlns:a16="http://schemas.microsoft.com/office/drawing/2014/main" id="{CBF97814-5EE3-30B2-6E92-728F60450B4F}"/>
                </a:ext>
              </a:extLst>
            </p:cNvPr>
            <p:cNvSpPr/>
            <p:nvPr/>
          </p:nvSpPr>
          <p:spPr>
            <a:xfrm>
              <a:off x="-2259270" y="2923528"/>
              <a:ext cx="529544" cy="614792"/>
            </a:xfrm>
            <a:prstGeom prst="rect">
              <a:avLst/>
            </a:prstGeom>
            <a:solidFill>
              <a:srgbClr val="6EA0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넥슨Lv2고딕 Bold" panose="00000800000000000000" pitchFamily="2" charset="-127"/>
                <a:ea typeface="넥슨Lv2고딕 Bold" panose="00000800000000000000" pitchFamily="2" charset="-127"/>
              </a:endParaRPr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44740E74-4069-3A8F-625E-34937F9254BD}"/>
                </a:ext>
              </a:extLst>
            </p:cNvPr>
            <p:cNvSpPr/>
            <p:nvPr/>
          </p:nvSpPr>
          <p:spPr>
            <a:xfrm>
              <a:off x="-2259270" y="3589644"/>
              <a:ext cx="529544" cy="614792"/>
            </a:xfrm>
            <a:prstGeom prst="rect">
              <a:avLst/>
            </a:prstGeom>
            <a:solidFill>
              <a:srgbClr val="32AD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넥슨Lv2고딕 Bold" panose="00000800000000000000" pitchFamily="2" charset="-127"/>
                <a:ea typeface="넥슨Lv2고딕 Bold" panose="00000800000000000000" pitchFamily="2" charset="-127"/>
              </a:endParaRPr>
            </a:p>
          </p:txBody>
        </p:sp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62DF2689-D18B-B748-3C50-28D9DE623764}"/>
                </a:ext>
              </a:extLst>
            </p:cNvPr>
            <p:cNvSpPr/>
            <p:nvPr/>
          </p:nvSpPr>
          <p:spPr>
            <a:xfrm>
              <a:off x="-2259270" y="4255760"/>
              <a:ext cx="529544" cy="614792"/>
            </a:xfrm>
            <a:prstGeom prst="rect">
              <a:avLst/>
            </a:prstGeom>
            <a:solidFill>
              <a:srgbClr val="2384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넥슨Lv2고딕 Bold" panose="00000800000000000000" pitchFamily="2" charset="-127"/>
                <a:ea typeface="넥슨Lv2고딕 Bold" panose="00000800000000000000" pitchFamily="2" charset="-127"/>
              </a:endParaRPr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6ED4B4C1-7E5C-BFF5-A0B7-15CD15F618A2}"/>
                </a:ext>
              </a:extLst>
            </p:cNvPr>
            <p:cNvSpPr/>
            <p:nvPr/>
          </p:nvSpPr>
          <p:spPr>
            <a:xfrm>
              <a:off x="-2259270" y="4921876"/>
              <a:ext cx="529544" cy="614792"/>
            </a:xfrm>
            <a:prstGeom prst="rect">
              <a:avLst/>
            </a:prstGeom>
            <a:solidFill>
              <a:srgbClr val="795D9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넥슨Lv2고딕 Bold" panose="00000800000000000000" pitchFamily="2" charset="-127"/>
                <a:ea typeface="넥슨Lv2고딕 Bold" panose="00000800000000000000" pitchFamily="2" charset="-127"/>
              </a:endParaRPr>
            </a:p>
          </p:txBody>
        </p:sp>
        <p:sp>
          <p:nvSpPr>
            <p:cNvPr id="20" name="직사각형 19">
              <a:extLst>
                <a:ext uri="{FF2B5EF4-FFF2-40B4-BE49-F238E27FC236}">
                  <a16:creationId xmlns:a16="http://schemas.microsoft.com/office/drawing/2014/main" id="{E4CB5694-C14F-59A1-7440-E7F61673381E}"/>
                </a:ext>
              </a:extLst>
            </p:cNvPr>
            <p:cNvSpPr/>
            <p:nvPr/>
          </p:nvSpPr>
          <p:spPr>
            <a:xfrm>
              <a:off x="-2259270" y="1591296"/>
              <a:ext cx="529544" cy="614792"/>
            </a:xfrm>
            <a:prstGeom prst="rect">
              <a:avLst/>
            </a:prstGeom>
            <a:solidFill>
              <a:srgbClr val="C0A81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넥슨Lv2고딕 Bold" panose="00000800000000000000" pitchFamily="2" charset="-127"/>
                <a:ea typeface="넥슨Lv2고딕 Bold" panose="00000800000000000000" pitchFamily="2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2205908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09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svg"/><Relationship Id="rId5" Type="http://schemas.openxmlformats.org/officeDocument/2006/relationships/image" Target="../media/image2.png"/><Relationship Id="rId4" Type="http://schemas.openxmlformats.org/officeDocument/2006/relationships/image" Target="../media/image2.svg"/><Relationship Id="rId9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F497D">
            <a:alpha val="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직사각형 55">
            <a:extLst>
              <a:ext uri="{FF2B5EF4-FFF2-40B4-BE49-F238E27FC236}">
                <a16:creationId xmlns:a16="http://schemas.microsoft.com/office/drawing/2014/main" id="{A8B41480-D298-4937-BB57-4AB79168D6E0}"/>
              </a:ext>
            </a:extLst>
          </p:cNvPr>
          <p:cNvSpPr/>
          <p:nvPr userDrawn="1"/>
        </p:nvSpPr>
        <p:spPr>
          <a:xfrm>
            <a:off x="0" y="-459"/>
            <a:ext cx="12192000" cy="810781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넥슨Lv2고딕 Medium" panose="00000600000000000000" pitchFamily="2" charset="-127"/>
              <a:ea typeface="넥슨Lv2고딕 Medium" panose="00000600000000000000" pitchFamily="2" charset="-127"/>
            </a:endParaRPr>
          </a:p>
        </p:txBody>
      </p:sp>
      <p:grpSp>
        <p:nvGrpSpPr>
          <p:cNvPr id="144" name="그룹 143">
            <a:extLst>
              <a:ext uri="{FF2B5EF4-FFF2-40B4-BE49-F238E27FC236}">
                <a16:creationId xmlns:a16="http://schemas.microsoft.com/office/drawing/2014/main" id="{6B8A5902-DE62-63A2-4775-B4AF063FD29C}"/>
              </a:ext>
            </a:extLst>
          </p:cNvPr>
          <p:cNvGrpSpPr/>
          <p:nvPr userDrawn="1"/>
        </p:nvGrpSpPr>
        <p:grpSpPr>
          <a:xfrm>
            <a:off x="10955394" y="-3027"/>
            <a:ext cx="1249111" cy="817202"/>
            <a:chOff x="11075947" y="-3027"/>
            <a:chExt cx="1128560" cy="738334"/>
          </a:xfrm>
        </p:grpSpPr>
        <p:pic>
          <p:nvPicPr>
            <p:cNvPr id="103" name="그래픽 102">
              <a:extLst>
                <a:ext uri="{FF2B5EF4-FFF2-40B4-BE49-F238E27FC236}">
                  <a16:creationId xmlns:a16="http://schemas.microsoft.com/office/drawing/2014/main" id="{190C4D64-121A-47BA-837D-EA4573AA227D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">
              <a:alphaModFix amt="27000"/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 r="50499"/>
            <a:stretch/>
          </p:blipFill>
          <p:spPr>
            <a:xfrm rot="16200000">
              <a:off x="11276747" y="-203701"/>
              <a:ext cx="389793" cy="791394"/>
            </a:xfrm>
            <a:prstGeom prst="rect">
              <a:avLst/>
            </a:prstGeom>
          </p:spPr>
        </p:pic>
        <p:pic>
          <p:nvPicPr>
            <p:cNvPr id="104" name="그래픽 103">
              <a:extLst>
                <a:ext uri="{FF2B5EF4-FFF2-40B4-BE49-F238E27FC236}">
                  <a16:creationId xmlns:a16="http://schemas.microsoft.com/office/drawing/2014/main" id="{1B304A1E-75C6-3443-29E0-8B50DC1B220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lum bright="100000"/>
              <a:alphaModFix amt="67000"/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1599646" y="183335"/>
              <a:ext cx="423721" cy="423721"/>
            </a:xfrm>
            <a:prstGeom prst="rect">
              <a:avLst/>
            </a:prstGeom>
          </p:spPr>
        </p:pic>
        <p:pic>
          <p:nvPicPr>
            <p:cNvPr id="105" name="그래픽 104">
              <a:extLst>
                <a:ext uri="{FF2B5EF4-FFF2-40B4-BE49-F238E27FC236}">
                  <a16:creationId xmlns:a16="http://schemas.microsoft.com/office/drawing/2014/main" id="{4AC25318-59CE-9CD5-DF8B-7412FFC7999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7">
              <a:alphaModFix amt="46000"/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11837195" y="-3027"/>
              <a:ext cx="367312" cy="738334"/>
            </a:xfrm>
            <a:prstGeom prst="rect">
              <a:avLst/>
            </a:prstGeom>
          </p:spPr>
        </p:pic>
      </p:grpSp>
      <p:grpSp>
        <p:nvGrpSpPr>
          <p:cNvPr id="155" name="그룹 154">
            <a:extLst>
              <a:ext uri="{FF2B5EF4-FFF2-40B4-BE49-F238E27FC236}">
                <a16:creationId xmlns:a16="http://schemas.microsoft.com/office/drawing/2014/main" id="{48A27B88-182F-76DC-6ECF-748C4498E241}"/>
              </a:ext>
            </a:extLst>
          </p:cNvPr>
          <p:cNvGrpSpPr/>
          <p:nvPr userDrawn="1"/>
        </p:nvGrpSpPr>
        <p:grpSpPr>
          <a:xfrm>
            <a:off x="-1" y="-2446"/>
            <a:ext cx="416720" cy="810777"/>
            <a:chOff x="-1" y="-2445"/>
            <a:chExt cx="416720" cy="730938"/>
          </a:xfrm>
        </p:grpSpPr>
        <p:sp>
          <p:nvSpPr>
            <p:cNvPr id="57" name="직사각형 56">
              <a:extLst>
                <a:ext uri="{FF2B5EF4-FFF2-40B4-BE49-F238E27FC236}">
                  <a16:creationId xmlns:a16="http://schemas.microsoft.com/office/drawing/2014/main" id="{DD631944-57AD-AE5D-70E8-BCF9E42ABA2A}"/>
                </a:ext>
              </a:extLst>
            </p:cNvPr>
            <p:cNvSpPr/>
            <p:nvPr userDrawn="1"/>
          </p:nvSpPr>
          <p:spPr>
            <a:xfrm>
              <a:off x="-1" y="-2445"/>
              <a:ext cx="320795" cy="730938"/>
            </a:xfrm>
            <a:prstGeom prst="rect">
              <a:avLst/>
            </a:prstGeom>
            <a:solidFill>
              <a:srgbClr val="1737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넥슨Lv2고딕 Medium" panose="00000600000000000000" pitchFamily="2" charset="-127"/>
                <a:ea typeface="넥슨Lv2고딕 Medium" panose="00000600000000000000" pitchFamily="2" charset="-127"/>
              </a:endParaRPr>
            </a:p>
          </p:txBody>
        </p:sp>
        <p:sp>
          <p:nvSpPr>
            <p:cNvPr id="147" name="직사각형 146">
              <a:extLst>
                <a:ext uri="{FF2B5EF4-FFF2-40B4-BE49-F238E27FC236}">
                  <a16:creationId xmlns:a16="http://schemas.microsoft.com/office/drawing/2014/main" id="{8CC48BB3-0F35-4201-299C-10DBAFF49DD4}"/>
                </a:ext>
              </a:extLst>
            </p:cNvPr>
            <p:cNvSpPr/>
            <p:nvPr userDrawn="1"/>
          </p:nvSpPr>
          <p:spPr>
            <a:xfrm>
              <a:off x="320794" y="-2445"/>
              <a:ext cx="95925" cy="730938"/>
            </a:xfrm>
            <a:prstGeom prst="rect">
              <a:avLst/>
            </a:prstGeom>
            <a:solidFill>
              <a:srgbClr val="142F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넥슨Lv2고딕 Medium" panose="00000600000000000000" pitchFamily="2" charset="-127"/>
                <a:ea typeface="넥슨Lv2고딕 Medium" panose="00000600000000000000" pitchFamily="2" charset="-127"/>
              </a:endParaRPr>
            </a:p>
          </p:txBody>
        </p:sp>
      </p:grpSp>
      <p:cxnSp>
        <p:nvCxnSpPr>
          <p:cNvPr id="152" name="직선 연결선 151">
            <a:extLst>
              <a:ext uri="{FF2B5EF4-FFF2-40B4-BE49-F238E27FC236}">
                <a16:creationId xmlns:a16="http://schemas.microsoft.com/office/drawing/2014/main" id="{184418E6-92EB-BBB8-DEA4-3F91A9B19E2D}"/>
              </a:ext>
            </a:extLst>
          </p:cNvPr>
          <p:cNvCxnSpPr>
            <a:cxnSpLocks/>
          </p:cNvCxnSpPr>
          <p:nvPr userDrawn="1"/>
        </p:nvCxnSpPr>
        <p:spPr>
          <a:xfrm>
            <a:off x="632954" y="163072"/>
            <a:ext cx="424345" cy="0"/>
          </a:xfrm>
          <a:prstGeom prst="line">
            <a:avLst/>
          </a:prstGeom>
          <a:ln w="22225">
            <a:solidFill>
              <a:schemeClr val="bg1">
                <a:alpha val="32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2" name="그림 181" descr="건물, 돔이(가) 표시된 사진&#10;&#10;자동 생성된 설명">
            <a:extLst>
              <a:ext uri="{FF2B5EF4-FFF2-40B4-BE49-F238E27FC236}">
                <a16:creationId xmlns:a16="http://schemas.microsoft.com/office/drawing/2014/main" id="{B5109F9A-F421-E328-5437-AA117383D3D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9"/>
          <a:srcRect b="19317"/>
          <a:stretch/>
        </p:blipFill>
        <p:spPr>
          <a:xfrm>
            <a:off x="0" y="1657350"/>
            <a:ext cx="12191999" cy="5200650"/>
          </a:xfrm>
          <a:prstGeom prst="rect">
            <a:avLst/>
          </a:prstGeom>
        </p:spPr>
      </p:pic>
      <p:sp>
        <p:nvSpPr>
          <p:cNvPr id="183" name="TextBox 182">
            <a:extLst>
              <a:ext uri="{FF2B5EF4-FFF2-40B4-BE49-F238E27FC236}">
                <a16:creationId xmlns:a16="http://schemas.microsoft.com/office/drawing/2014/main" id="{722189A1-6AB7-69DA-94CF-64B04962887E}"/>
              </a:ext>
            </a:extLst>
          </p:cNvPr>
          <p:cNvSpPr txBox="1"/>
          <p:nvPr userDrawn="1"/>
        </p:nvSpPr>
        <p:spPr>
          <a:xfrm>
            <a:off x="11783318" y="6624104"/>
            <a:ext cx="293350" cy="153888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r"/>
            <a:fld id="{BE7F8327-0454-49FB-BE17-84B800B5B7DE}" type="slidenum">
              <a:rPr lang="en-US" altLang="ko-KR" sz="1000" spc="-10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1F497D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‹#›</a:t>
            </a:fld>
            <a:endParaRPr lang="ko-KR" altLang="en-US" sz="1000" spc="-1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1F497D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36451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93" userDrawn="1">
          <p15:clr>
            <a:srgbClr val="F26B43"/>
          </p15:clr>
        </p15:guide>
        <p15:guide id="2" pos="7287" userDrawn="1">
          <p15:clr>
            <a:srgbClr val="F26B43"/>
          </p15:clr>
        </p15:guide>
        <p15:guide id="3" orient="horz" pos="3884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8.svg"/><Relationship Id="rId3" Type="http://schemas.openxmlformats.org/officeDocument/2006/relationships/image" Target="../media/image5.gif"/><Relationship Id="rId7" Type="http://schemas.openxmlformats.org/officeDocument/2006/relationships/image" Target="../media/image12.svg"/><Relationship Id="rId12" Type="http://schemas.openxmlformats.org/officeDocument/2006/relationships/image" Target="../media/image10.png"/><Relationship Id="rId17" Type="http://schemas.openxmlformats.org/officeDocument/2006/relationships/image" Target="../media/image22.sv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image" Target="../media/image16.svg"/><Relationship Id="rId5" Type="http://schemas.openxmlformats.org/officeDocument/2006/relationships/image" Target="../media/image10.svg"/><Relationship Id="rId15" Type="http://schemas.openxmlformats.org/officeDocument/2006/relationships/image" Target="../media/image20.svg"/><Relationship Id="rId10" Type="http://schemas.openxmlformats.org/officeDocument/2006/relationships/image" Target="../media/image9.png"/><Relationship Id="rId4" Type="http://schemas.openxmlformats.org/officeDocument/2006/relationships/image" Target="../media/image6.png"/><Relationship Id="rId9" Type="http://schemas.openxmlformats.org/officeDocument/2006/relationships/image" Target="../media/image14.svg"/><Relationship Id="rId1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chart" Target="../charts/chart5.xml"/><Relationship Id="rId3" Type="http://schemas.openxmlformats.org/officeDocument/2006/relationships/chart" Target="../charts/chart2.xml"/><Relationship Id="rId7" Type="http://schemas.openxmlformats.org/officeDocument/2006/relationships/image" Target="../media/image78.svg"/><Relationship Id="rId12" Type="http://schemas.openxmlformats.org/officeDocument/2006/relationships/chart" Target="../charts/chart6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11" Type="http://schemas.openxmlformats.org/officeDocument/2006/relationships/image" Target="../media/image81.svg"/><Relationship Id="rId5" Type="http://schemas.openxmlformats.org/officeDocument/2006/relationships/chart" Target="../charts/chart4.xml"/><Relationship Id="rId10" Type="http://schemas.openxmlformats.org/officeDocument/2006/relationships/image" Target="../media/image16.png"/><Relationship Id="rId4" Type="http://schemas.openxmlformats.org/officeDocument/2006/relationships/chart" Target="../charts/chart3.xml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12.xml"/><Relationship Id="rId5" Type="http://schemas.openxmlformats.org/officeDocument/2006/relationships/chart" Target="../charts/chart11.xml"/><Relationship Id="rId4" Type="http://schemas.openxmlformats.org/officeDocument/2006/relationships/chart" Target="../charts/chart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1F497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TextBox 151">
            <a:extLst>
              <a:ext uri="{FF2B5EF4-FFF2-40B4-BE49-F238E27FC236}">
                <a16:creationId xmlns:a16="http://schemas.microsoft.com/office/drawing/2014/main" id="{3142CA13-8AE2-E012-AB32-0B2A8B25E786}"/>
              </a:ext>
            </a:extLst>
          </p:cNvPr>
          <p:cNvSpPr txBox="1"/>
          <p:nvPr/>
        </p:nvSpPr>
        <p:spPr>
          <a:xfrm>
            <a:off x="5746228" y="2544972"/>
            <a:ext cx="5729454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4800" i="0" u="none" strike="noStrike" kern="0" cap="none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주요 경영 현황 및 계획</a:t>
            </a:r>
          </a:p>
        </p:txBody>
      </p:sp>
      <p:sp>
        <p:nvSpPr>
          <p:cNvPr id="262" name="TextBox 261">
            <a:extLst>
              <a:ext uri="{FF2B5EF4-FFF2-40B4-BE49-F238E27FC236}">
                <a16:creationId xmlns:a16="http://schemas.microsoft.com/office/drawing/2014/main" id="{7E6B8785-B6E0-4755-23EC-DFFCB7F12443}"/>
              </a:ext>
            </a:extLst>
          </p:cNvPr>
          <p:cNvSpPr txBox="1"/>
          <p:nvPr/>
        </p:nvSpPr>
        <p:spPr>
          <a:xfrm>
            <a:off x="9646063" y="4305919"/>
            <a:ext cx="2021707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800" kern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2025</a:t>
            </a:r>
            <a:r>
              <a:rPr kumimoji="0" lang="en-US" altLang="ko-KR" sz="2800" i="0" u="none" strike="noStrike" kern="0" cap="none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돋움체 Bold" panose="00000800000000000000" pitchFamily="2" charset="-127"/>
                <a:ea typeface="KoPub돋움체 Bold" panose="00000800000000000000" pitchFamily="2" charset="-127"/>
              </a:rPr>
              <a:t>. 1. 17</a:t>
            </a:r>
            <a:endParaRPr kumimoji="0" lang="ko-KR" altLang="en-US" sz="2800" i="0" u="none" strike="noStrike" kern="0" cap="none" normalizeH="0" baseline="0" noProof="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grpSp>
        <p:nvGrpSpPr>
          <p:cNvPr id="263" name="그룹 262">
            <a:extLst>
              <a:ext uri="{FF2B5EF4-FFF2-40B4-BE49-F238E27FC236}">
                <a16:creationId xmlns:a16="http://schemas.microsoft.com/office/drawing/2014/main" id="{2ECE708B-CE26-E751-5A54-A188812CB10D}"/>
              </a:ext>
            </a:extLst>
          </p:cNvPr>
          <p:cNvGrpSpPr/>
          <p:nvPr/>
        </p:nvGrpSpPr>
        <p:grpSpPr>
          <a:xfrm>
            <a:off x="367509" y="299320"/>
            <a:ext cx="2170330" cy="264632"/>
            <a:chOff x="367509" y="385045"/>
            <a:chExt cx="2170330" cy="264632"/>
          </a:xfrm>
        </p:grpSpPr>
        <p:sp>
          <p:nvSpPr>
            <p:cNvPr id="264" name="자유형: 도형 6">
              <a:extLst>
                <a:ext uri="{FF2B5EF4-FFF2-40B4-BE49-F238E27FC236}">
                  <a16:creationId xmlns:a16="http://schemas.microsoft.com/office/drawing/2014/main" id="{95BCE538-FE16-4F2C-A30A-9AF0755C1C50}"/>
                </a:ext>
              </a:extLst>
            </p:cNvPr>
            <p:cNvSpPr/>
            <p:nvPr/>
          </p:nvSpPr>
          <p:spPr>
            <a:xfrm>
              <a:off x="1145223" y="425098"/>
              <a:ext cx="246927" cy="195273"/>
            </a:xfrm>
            <a:custGeom>
              <a:avLst/>
              <a:gdLst>
                <a:gd name="connsiteX0" fmla="*/ 233588 w 246927"/>
                <a:gd name="connsiteY0" fmla="*/ 32888 h 195273"/>
                <a:gd name="connsiteX1" fmla="*/ 233530 w 246927"/>
                <a:gd name="connsiteY1" fmla="*/ 31890 h 195273"/>
                <a:gd name="connsiteX2" fmla="*/ 201841 w 246927"/>
                <a:gd name="connsiteY2" fmla="*/ 0 h 195273"/>
                <a:gd name="connsiteX3" fmla="*/ 13223 w 246927"/>
                <a:gd name="connsiteY3" fmla="*/ 0 h 195273"/>
                <a:gd name="connsiteX4" fmla="*/ 13223 w 246927"/>
                <a:gd name="connsiteY4" fmla="*/ 32183 h 195273"/>
                <a:gd name="connsiteX5" fmla="*/ 191822 w 246927"/>
                <a:gd name="connsiteY5" fmla="*/ 32183 h 195273"/>
                <a:gd name="connsiteX6" fmla="*/ 191822 w 246927"/>
                <a:gd name="connsiteY6" fmla="*/ 32595 h 195273"/>
                <a:gd name="connsiteX7" fmla="*/ 191822 w 246927"/>
                <a:gd name="connsiteY7" fmla="*/ 58318 h 195273"/>
                <a:gd name="connsiteX8" fmla="*/ 0 w 246927"/>
                <a:gd name="connsiteY8" fmla="*/ 58318 h 195273"/>
                <a:gd name="connsiteX9" fmla="*/ 0 w 246927"/>
                <a:gd name="connsiteY9" fmla="*/ 90501 h 195273"/>
                <a:gd name="connsiteX10" fmla="*/ 106717 w 246927"/>
                <a:gd name="connsiteY10" fmla="*/ 90501 h 195273"/>
                <a:gd name="connsiteX11" fmla="*/ 102231 w 246927"/>
                <a:gd name="connsiteY11" fmla="*/ 103480 h 195273"/>
                <a:gd name="connsiteX12" fmla="*/ 107008 w 246927"/>
                <a:gd name="connsiteY12" fmla="*/ 116812 h 195273"/>
                <a:gd name="connsiteX13" fmla="*/ 13223 w 246927"/>
                <a:gd name="connsiteY13" fmla="*/ 116812 h 195273"/>
                <a:gd name="connsiteX14" fmla="*/ 13223 w 246927"/>
                <a:gd name="connsiteY14" fmla="*/ 148995 h 195273"/>
                <a:gd name="connsiteX15" fmla="*/ 191822 w 246927"/>
                <a:gd name="connsiteY15" fmla="*/ 148995 h 195273"/>
                <a:gd name="connsiteX16" fmla="*/ 191822 w 246927"/>
                <a:gd name="connsiteY16" fmla="*/ 149406 h 195273"/>
                <a:gd name="connsiteX17" fmla="*/ 191822 w 246927"/>
                <a:gd name="connsiteY17" fmla="*/ 195274 h 195273"/>
                <a:gd name="connsiteX18" fmla="*/ 233588 w 246927"/>
                <a:gd name="connsiteY18" fmla="*/ 195274 h 195273"/>
                <a:gd name="connsiteX19" fmla="*/ 233588 w 246927"/>
                <a:gd name="connsiteY19" fmla="*/ 149700 h 195273"/>
                <a:gd name="connsiteX20" fmla="*/ 233530 w 246927"/>
                <a:gd name="connsiteY20" fmla="*/ 148702 h 195273"/>
                <a:gd name="connsiteX21" fmla="*/ 201841 w 246927"/>
                <a:gd name="connsiteY21" fmla="*/ 116812 h 195273"/>
                <a:gd name="connsiteX22" fmla="*/ 139978 w 246927"/>
                <a:gd name="connsiteY22" fmla="*/ 116812 h 195273"/>
                <a:gd name="connsiteX23" fmla="*/ 144697 w 246927"/>
                <a:gd name="connsiteY23" fmla="*/ 103480 h 195273"/>
                <a:gd name="connsiteX24" fmla="*/ 140269 w 246927"/>
                <a:gd name="connsiteY24" fmla="*/ 90501 h 195273"/>
                <a:gd name="connsiteX25" fmla="*/ 246928 w 246927"/>
                <a:gd name="connsiteY25" fmla="*/ 90501 h 195273"/>
                <a:gd name="connsiteX26" fmla="*/ 246928 w 246927"/>
                <a:gd name="connsiteY26" fmla="*/ 58318 h 195273"/>
                <a:gd name="connsiteX27" fmla="*/ 233588 w 246927"/>
                <a:gd name="connsiteY27" fmla="*/ 58318 h 195273"/>
                <a:gd name="connsiteX28" fmla="*/ 233588 w 246927"/>
                <a:gd name="connsiteY28" fmla="*/ 32888 h 1952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246927" h="195273">
                  <a:moveTo>
                    <a:pt x="233588" y="32888"/>
                  </a:moveTo>
                  <a:lnTo>
                    <a:pt x="233530" y="31890"/>
                  </a:lnTo>
                  <a:cubicBezTo>
                    <a:pt x="233530" y="14271"/>
                    <a:pt x="219317" y="0"/>
                    <a:pt x="201841" y="0"/>
                  </a:cubicBezTo>
                  <a:lnTo>
                    <a:pt x="13223" y="0"/>
                  </a:lnTo>
                  <a:lnTo>
                    <a:pt x="13223" y="32183"/>
                  </a:lnTo>
                  <a:lnTo>
                    <a:pt x="191822" y="32183"/>
                  </a:lnTo>
                  <a:lnTo>
                    <a:pt x="191822" y="32595"/>
                  </a:lnTo>
                  <a:lnTo>
                    <a:pt x="191822" y="58318"/>
                  </a:lnTo>
                  <a:lnTo>
                    <a:pt x="0" y="58318"/>
                  </a:lnTo>
                  <a:lnTo>
                    <a:pt x="0" y="90501"/>
                  </a:lnTo>
                  <a:lnTo>
                    <a:pt x="106717" y="90501"/>
                  </a:lnTo>
                  <a:cubicBezTo>
                    <a:pt x="103921" y="94084"/>
                    <a:pt x="102231" y="98547"/>
                    <a:pt x="102231" y="103480"/>
                  </a:cubicBezTo>
                  <a:cubicBezTo>
                    <a:pt x="102231" y="108531"/>
                    <a:pt x="104095" y="113112"/>
                    <a:pt x="107008" y="116812"/>
                  </a:cubicBezTo>
                  <a:lnTo>
                    <a:pt x="13223" y="116812"/>
                  </a:lnTo>
                  <a:lnTo>
                    <a:pt x="13223" y="148995"/>
                  </a:lnTo>
                  <a:lnTo>
                    <a:pt x="191822" y="148995"/>
                  </a:lnTo>
                  <a:lnTo>
                    <a:pt x="191822" y="149406"/>
                  </a:lnTo>
                  <a:lnTo>
                    <a:pt x="191822" y="195274"/>
                  </a:lnTo>
                  <a:lnTo>
                    <a:pt x="233588" y="195274"/>
                  </a:lnTo>
                  <a:lnTo>
                    <a:pt x="233588" y="149700"/>
                  </a:lnTo>
                  <a:lnTo>
                    <a:pt x="233530" y="148702"/>
                  </a:lnTo>
                  <a:cubicBezTo>
                    <a:pt x="233530" y="131083"/>
                    <a:pt x="219317" y="116812"/>
                    <a:pt x="201841" y="116812"/>
                  </a:cubicBezTo>
                  <a:lnTo>
                    <a:pt x="139978" y="116812"/>
                  </a:lnTo>
                  <a:cubicBezTo>
                    <a:pt x="142891" y="113171"/>
                    <a:pt x="144697" y="108531"/>
                    <a:pt x="144697" y="103480"/>
                  </a:cubicBezTo>
                  <a:cubicBezTo>
                    <a:pt x="144697" y="98547"/>
                    <a:pt x="143007" y="94084"/>
                    <a:pt x="140269" y="90501"/>
                  </a:cubicBezTo>
                  <a:lnTo>
                    <a:pt x="246928" y="90501"/>
                  </a:lnTo>
                  <a:lnTo>
                    <a:pt x="246928" y="58318"/>
                  </a:lnTo>
                  <a:lnTo>
                    <a:pt x="233588" y="58318"/>
                  </a:lnTo>
                  <a:lnTo>
                    <a:pt x="233588" y="32888"/>
                  </a:lnTo>
                </a:path>
              </a:pathLst>
            </a:custGeom>
            <a:solidFill>
              <a:schemeClr val="bg1"/>
            </a:solidFill>
            <a:ln w="582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65" name="자유형: 도형 7">
              <a:extLst>
                <a:ext uri="{FF2B5EF4-FFF2-40B4-BE49-F238E27FC236}">
                  <a16:creationId xmlns:a16="http://schemas.microsoft.com/office/drawing/2014/main" id="{2F760D6D-061E-1289-1D7D-0F81A7BB2E4A}"/>
                </a:ext>
              </a:extLst>
            </p:cNvPr>
            <p:cNvSpPr/>
            <p:nvPr/>
          </p:nvSpPr>
          <p:spPr>
            <a:xfrm>
              <a:off x="1434034" y="424921"/>
              <a:ext cx="176152" cy="110292"/>
            </a:xfrm>
            <a:custGeom>
              <a:avLst/>
              <a:gdLst>
                <a:gd name="connsiteX0" fmla="*/ 41766 w 176152"/>
                <a:gd name="connsiteY0" fmla="*/ 110293 h 110292"/>
                <a:gd name="connsiteX1" fmla="*/ 88193 w 176152"/>
                <a:gd name="connsiteY1" fmla="*/ 32242 h 110292"/>
                <a:gd name="connsiteX2" fmla="*/ 134386 w 176152"/>
                <a:gd name="connsiteY2" fmla="*/ 110175 h 110292"/>
                <a:gd name="connsiteX3" fmla="*/ 176152 w 176152"/>
                <a:gd name="connsiteY3" fmla="*/ 110175 h 110292"/>
                <a:gd name="connsiteX4" fmla="*/ 129959 w 176152"/>
                <a:gd name="connsiteY4" fmla="*/ 32183 h 110292"/>
                <a:gd name="connsiteX5" fmla="*/ 171550 w 176152"/>
                <a:gd name="connsiteY5" fmla="*/ 32183 h 110292"/>
                <a:gd name="connsiteX6" fmla="*/ 171550 w 176152"/>
                <a:gd name="connsiteY6" fmla="*/ 0 h 110292"/>
                <a:gd name="connsiteX7" fmla="*/ 4660 w 176152"/>
                <a:gd name="connsiteY7" fmla="*/ 0 h 110292"/>
                <a:gd name="connsiteX8" fmla="*/ 4660 w 176152"/>
                <a:gd name="connsiteY8" fmla="*/ 32183 h 110292"/>
                <a:gd name="connsiteX9" fmla="*/ 46485 w 176152"/>
                <a:gd name="connsiteY9" fmla="*/ 32183 h 110292"/>
                <a:gd name="connsiteX10" fmla="*/ 0 w 176152"/>
                <a:gd name="connsiteY10" fmla="*/ 110293 h 110292"/>
                <a:gd name="connsiteX11" fmla="*/ 41766 w 176152"/>
                <a:gd name="connsiteY11" fmla="*/ 110293 h 1102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76152" h="110292">
                  <a:moveTo>
                    <a:pt x="41766" y="110293"/>
                  </a:moveTo>
                  <a:lnTo>
                    <a:pt x="88193" y="32242"/>
                  </a:lnTo>
                  <a:lnTo>
                    <a:pt x="134386" y="110175"/>
                  </a:lnTo>
                  <a:lnTo>
                    <a:pt x="176152" y="110175"/>
                  </a:lnTo>
                  <a:lnTo>
                    <a:pt x="129959" y="32183"/>
                  </a:lnTo>
                  <a:lnTo>
                    <a:pt x="171550" y="32183"/>
                  </a:lnTo>
                  <a:lnTo>
                    <a:pt x="171550" y="0"/>
                  </a:lnTo>
                  <a:lnTo>
                    <a:pt x="4660" y="0"/>
                  </a:lnTo>
                  <a:lnTo>
                    <a:pt x="4660" y="32183"/>
                  </a:lnTo>
                  <a:lnTo>
                    <a:pt x="46485" y="32183"/>
                  </a:lnTo>
                  <a:lnTo>
                    <a:pt x="0" y="110293"/>
                  </a:lnTo>
                  <a:lnTo>
                    <a:pt x="41766" y="110293"/>
                  </a:lnTo>
                </a:path>
              </a:pathLst>
            </a:custGeom>
            <a:solidFill>
              <a:schemeClr val="bg1"/>
            </a:solidFill>
            <a:ln w="582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66" name="자유형: 도형 8">
              <a:extLst>
                <a:ext uri="{FF2B5EF4-FFF2-40B4-BE49-F238E27FC236}">
                  <a16:creationId xmlns:a16="http://schemas.microsoft.com/office/drawing/2014/main" id="{59F6B5DC-2E73-0016-8161-974359CE7445}"/>
                </a:ext>
              </a:extLst>
            </p:cNvPr>
            <p:cNvSpPr/>
            <p:nvPr/>
          </p:nvSpPr>
          <p:spPr>
            <a:xfrm>
              <a:off x="1453024" y="418579"/>
              <a:ext cx="222869" cy="201674"/>
            </a:xfrm>
            <a:custGeom>
              <a:avLst/>
              <a:gdLst>
                <a:gd name="connsiteX0" fmla="*/ 222812 w 222869"/>
                <a:gd name="connsiteY0" fmla="*/ 0 h 201674"/>
                <a:gd name="connsiteX1" fmla="*/ 181104 w 222869"/>
                <a:gd name="connsiteY1" fmla="*/ 0 h 201674"/>
                <a:gd name="connsiteX2" fmla="*/ 181104 w 222869"/>
                <a:gd name="connsiteY2" fmla="*/ 55088 h 201674"/>
                <a:gd name="connsiteX3" fmla="*/ 163162 w 222869"/>
                <a:gd name="connsiteY3" fmla="*/ 45045 h 201674"/>
                <a:gd name="connsiteX4" fmla="*/ 141959 w 222869"/>
                <a:gd name="connsiteY4" fmla="*/ 66481 h 201674"/>
                <a:gd name="connsiteX5" fmla="*/ 163162 w 222869"/>
                <a:gd name="connsiteY5" fmla="*/ 87858 h 201674"/>
                <a:gd name="connsiteX6" fmla="*/ 181104 w 222869"/>
                <a:gd name="connsiteY6" fmla="*/ 77816 h 201674"/>
                <a:gd name="connsiteX7" fmla="*/ 181104 w 222869"/>
                <a:gd name="connsiteY7" fmla="*/ 169492 h 201674"/>
                <a:gd name="connsiteX8" fmla="*/ 41766 w 222869"/>
                <a:gd name="connsiteY8" fmla="*/ 169492 h 201674"/>
                <a:gd name="connsiteX9" fmla="*/ 41766 w 222869"/>
                <a:gd name="connsiteY9" fmla="*/ 169080 h 201674"/>
                <a:gd name="connsiteX10" fmla="*/ 41766 w 222869"/>
                <a:gd name="connsiteY10" fmla="*/ 134430 h 201674"/>
                <a:gd name="connsiteX11" fmla="*/ 0 w 222869"/>
                <a:gd name="connsiteY11" fmla="*/ 134430 h 201674"/>
                <a:gd name="connsiteX12" fmla="*/ 58 w 222869"/>
                <a:gd name="connsiteY12" fmla="*/ 169785 h 201674"/>
                <a:gd name="connsiteX13" fmla="*/ 31747 w 222869"/>
                <a:gd name="connsiteY13" fmla="*/ 201675 h 201674"/>
                <a:gd name="connsiteX14" fmla="*/ 222870 w 222869"/>
                <a:gd name="connsiteY14" fmla="*/ 201675 h 201674"/>
                <a:gd name="connsiteX15" fmla="*/ 222812 w 222869"/>
                <a:gd name="connsiteY15" fmla="*/ 0 h 2016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22869" h="201674">
                  <a:moveTo>
                    <a:pt x="222812" y="0"/>
                  </a:moveTo>
                  <a:lnTo>
                    <a:pt x="181104" y="0"/>
                  </a:lnTo>
                  <a:lnTo>
                    <a:pt x="181104" y="55088"/>
                  </a:lnTo>
                  <a:cubicBezTo>
                    <a:pt x="177317" y="49097"/>
                    <a:pt x="170735" y="45045"/>
                    <a:pt x="163162" y="45045"/>
                  </a:cubicBezTo>
                  <a:cubicBezTo>
                    <a:pt x="151454" y="45045"/>
                    <a:pt x="141959" y="54618"/>
                    <a:pt x="141959" y="66481"/>
                  </a:cubicBezTo>
                  <a:cubicBezTo>
                    <a:pt x="141959" y="78286"/>
                    <a:pt x="151454" y="87858"/>
                    <a:pt x="163162" y="87858"/>
                  </a:cubicBezTo>
                  <a:cubicBezTo>
                    <a:pt x="170735" y="87858"/>
                    <a:pt x="177317" y="83806"/>
                    <a:pt x="181104" y="77816"/>
                  </a:cubicBezTo>
                  <a:lnTo>
                    <a:pt x="181104" y="169492"/>
                  </a:lnTo>
                  <a:lnTo>
                    <a:pt x="41766" y="169492"/>
                  </a:lnTo>
                  <a:lnTo>
                    <a:pt x="41766" y="169080"/>
                  </a:lnTo>
                  <a:lnTo>
                    <a:pt x="41766" y="134430"/>
                  </a:lnTo>
                  <a:lnTo>
                    <a:pt x="0" y="134430"/>
                  </a:lnTo>
                  <a:lnTo>
                    <a:pt x="58" y="169785"/>
                  </a:lnTo>
                  <a:cubicBezTo>
                    <a:pt x="58" y="187404"/>
                    <a:pt x="14213" y="201675"/>
                    <a:pt x="31747" y="201675"/>
                  </a:cubicBezTo>
                  <a:lnTo>
                    <a:pt x="222870" y="201675"/>
                  </a:lnTo>
                  <a:lnTo>
                    <a:pt x="222812" y="0"/>
                  </a:lnTo>
                </a:path>
              </a:pathLst>
            </a:custGeom>
            <a:solidFill>
              <a:schemeClr val="bg1"/>
            </a:solidFill>
            <a:ln w="582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67" name="자유형: 도형 9">
              <a:extLst>
                <a:ext uri="{FF2B5EF4-FFF2-40B4-BE49-F238E27FC236}">
                  <a16:creationId xmlns:a16="http://schemas.microsoft.com/office/drawing/2014/main" id="{D91A586A-4E87-D842-43E9-BD95D0BA44A2}"/>
                </a:ext>
              </a:extLst>
            </p:cNvPr>
            <p:cNvSpPr/>
            <p:nvPr/>
          </p:nvSpPr>
          <p:spPr>
            <a:xfrm>
              <a:off x="859849" y="418579"/>
              <a:ext cx="262014" cy="201733"/>
            </a:xfrm>
            <a:custGeom>
              <a:avLst/>
              <a:gdLst>
                <a:gd name="connsiteX0" fmla="*/ 240811 w 262014"/>
                <a:gd name="connsiteY0" fmla="*/ 31068 h 201733"/>
                <a:gd name="connsiteX1" fmla="*/ 222870 w 262014"/>
                <a:gd name="connsiteY1" fmla="*/ 41110 h 201733"/>
                <a:gd name="connsiteX2" fmla="*/ 222870 w 262014"/>
                <a:gd name="connsiteY2" fmla="*/ 0 h 201733"/>
                <a:gd name="connsiteX3" fmla="*/ 181104 w 262014"/>
                <a:gd name="connsiteY3" fmla="*/ 0 h 201733"/>
                <a:gd name="connsiteX4" fmla="*/ 181104 w 262014"/>
                <a:gd name="connsiteY4" fmla="*/ 169550 h 201733"/>
                <a:gd name="connsiteX5" fmla="*/ 41708 w 262014"/>
                <a:gd name="connsiteY5" fmla="*/ 169550 h 201733"/>
                <a:gd name="connsiteX6" fmla="*/ 41708 w 262014"/>
                <a:gd name="connsiteY6" fmla="*/ 169139 h 201733"/>
                <a:gd name="connsiteX7" fmla="*/ 41708 w 262014"/>
                <a:gd name="connsiteY7" fmla="*/ 138835 h 201733"/>
                <a:gd name="connsiteX8" fmla="*/ 0 w 262014"/>
                <a:gd name="connsiteY8" fmla="*/ 138835 h 201733"/>
                <a:gd name="connsiteX9" fmla="*/ 0 w 262014"/>
                <a:gd name="connsiteY9" fmla="*/ 168846 h 201733"/>
                <a:gd name="connsiteX10" fmla="*/ 58 w 262014"/>
                <a:gd name="connsiteY10" fmla="*/ 169844 h 201733"/>
                <a:gd name="connsiteX11" fmla="*/ 31689 w 262014"/>
                <a:gd name="connsiteY11" fmla="*/ 201734 h 201733"/>
                <a:gd name="connsiteX12" fmla="*/ 222812 w 262014"/>
                <a:gd name="connsiteY12" fmla="*/ 201734 h 201733"/>
                <a:gd name="connsiteX13" fmla="*/ 222870 w 262014"/>
                <a:gd name="connsiteY13" fmla="*/ 63838 h 201733"/>
                <a:gd name="connsiteX14" fmla="*/ 240811 w 262014"/>
                <a:gd name="connsiteY14" fmla="*/ 73881 h 201733"/>
                <a:gd name="connsiteX15" fmla="*/ 262015 w 262014"/>
                <a:gd name="connsiteY15" fmla="*/ 52504 h 201733"/>
                <a:gd name="connsiteX16" fmla="*/ 240811 w 262014"/>
                <a:gd name="connsiteY16" fmla="*/ 31068 h 2017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62014" h="201733">
                  <a:moveTo>
                    <a:pt x="240811" y="31068"/>
                  </a:moveTo>
                  <a:cubicBezTo>
                    <a:pt x="233239" y="31068"/>
                    <a:pt x="226656" y="35061"/>
                    <a:pt x="222870" y="41110"/>
                  </a:cubicBezTo>
                  <a:lnTo>
                    <a:pt x="222870" y="0"/>
                  </a:lnTo>
                  <a:lnTo>
                    <a:pt x="181104" y="0"/>
                  </a:lnTo>
                  <a:lnTo>
                    <a:pt x="181104" y="169550"/>
                  </a:lnTo>
                  <a:lnTo>
                    <a:pt x="41708" y="169550"/>
                  </a:lnTo>
                  <a:lnTo>
                    <a:pt x="41708" y="169139"/>
                  </a:lnTo>
                  <a:lnTo>
                    <a:pt x="41708" y="138835"/>
                  </a:lnTo>
                  <a:lnTo>
                    <a:pt x="0" y="138835"/>
                  </a:lnTo>
                  <a:lnTo>
                    <a:pt x="0" y="168846"/>
                  </a:lnTo>
                  <a:lnTo>
                    <a:pt x="58" y="169844"/>
                  </a:lnTo>
                  <a:cubicBezTo>
                    <a:pt x="58" y="187463"/>
                    <a:pt x="14213" y="201734"/>
                    <a:pt x="31689" y="201734"/>
                  </a:cubicBezTo>
                  <a:lnTo>
                    <a:pt x="222812" y="201734"/>
                  </a:lnTo>
                  <a:lnTo>
                    <a:pt x="222870" y="63838"/>
                  </a:lnTo>
                  <a:cubicBezTo>
                    <a:pt x="226656" y="69829"/>
                    <a:pt x="233239" y="73881"/>
                    <a:pt x="240811" y="73881"/>
                  </a:cubicBezTo>
                  <a:cubicBezTo>
                    <a:pt x="252520" y="73881"/>
                    <a:pt x="262015" y="64308"/>
                    <a:pt x="262015" y="52504"/>
                  </a:cubicBezTo>
                  <a:cubicBezTo>
                    <a:pt x="262015" y="40640"/>
                    <a:pt x="252520" y="31068"/>
                    <a:pt x="240811" y="31068"/>
                  </a:cubicBezTo>
                </a:path>
              </a:pathLst>
            </a:custGeom>
            <a:solidFill>
              <a:schemeClr val="bg1"/>
            </a:solidFill>
            <a:ln w="582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68" name="자유형: 도형 10">
              <a:extLst>
                <a:ext uri="{FF2B5EF4-FFF2-40B4-BE49-F238E27FC236}">
                  <a16:creationId xmlns:a16="http://schemas.microsoft.com/office/drawing/2014/main" id="{0B6EBD86-4AFE-46AA-FE51-941CAD77B60C}"/>
                </a:ext>
              </a:extLst>
            </p:cNvPr>
            <p:cNvSpPr/>
            <p:nvPr/>
          </p:nvSpPr>
          <p:spPr>
            <a:xfrm>
              <a:off x="845520" y="402781"/>
              <a:ext cx="166890" cy="154633"/>
            </a:xfrm>
            <a:custGeom>
              <a:avLst/>
              <a:gdLst>
                <a:gd name="connsiteX0" fmla="*/ 32330 w 166890"/>
                <a:gd name="connsiteY0" fmla="*/ 103128 h 154633"/>
                <a:gd name="connsiteX1" fmla="*/ 83416 w 166890"/>
                <a:gd name="connsiteY1" fmla="*/ 154633 h 154633"/>
                <a:gd name="connsiteX2" fmla="*/ 134561 w 166890"/>
                <a:gd name="connsiteY2" fmla="*/ 103128 h 154633"/>
                <a:gd name="connsiteX3" fmla="*/ 122212 w 166890"/>
                <a:gd name="connsiteY3" fmla="*/ 69594 h 154633"/>
                <a:gd name="connsiteX4" fmla="*/ 166890 w 166890"/>
                <a:gd name="connsiteY4" fmla="*/ 69594 h 154633"/>
                <a:gd name="connsiteX5" fmla="*/ 166890 w 166890"/>
                <a:gd name="connsiteY5" fmla="*/ 37293 h 154633"/>
                <a:gd name="connsiteX6" fmla="*/ 94484 w 166890"/>
                <a:gd name="connsiteY6" fmla="*/ 37293 h 154633"/>
                <a:gd name="connsiteX7" fmla="*/ 103629 w 166890"/>
                <a:gd name="connsiteY7" fmla="*/ 20320 h 154633"/>
                <a:gd name="connsiteX8" fmla="*/ 83474 w 166890"/>
                <a:gd name="connsiteY8" fmla="*/ 0 h 154633"/>
                <a:gd name="connsiteX9" fmla="*/ 63261 w 166890"/>
                <a:gd name="connsiteY9" fmla="*/ 20320 h 154633"/>
                <a:gd name="connsiteX10" fmla="*/ 72407 w 166890"/>
                <a:gd name="connsiteY10" fmla="*/ 37293 h 154633"/>
                <a:gd name="connsiteX11" fmla="*/ 0 w 166890"/>
                <a:gd name="connsiteY11" fmla="*/ 37293 h 154633"/>
                <a:gd name="connsiteX12" fmla="*/ 0 w 166890"/>
                <a:gd name="connsiteY12" fmla="*/ 69594 h 154633"/>
                <a:gd name="connsiteX13" fmla="*/ 44679 w 166890"/>
                <a:gd name="connsiteY13" fmla="*/ 69594 h 154633"/>
                <a:gd name="connsiteX14" fmla="*/ 32330 w 166890"/>
                <a:gd name="connsiteY14" fmla="*/ 103128 h 154633"/>
                <a:gd name="connsiteX15" fmla="*/ 32330 w 166890"/>
                <a:gd name="connsiteY15" fmla="*/ 103128 h 154633"/>
                <a:gd name="connsiteX16" fmla="*/ 83416 w 166890"/>
                <a:gd name="connsiteY16" fmla="*/ 121393 h 154633"/>
                <a:gd name="connsiteX17" fmla="*/ 65358 w 166890"/>
                <a:gd name="connsiteY17" fmla="*/ 103187 h 154633"/>
                <a:gd name="connsiteX18" fmla="*/ 83416 w 166890"/>
                <a:gd name="connsiteY18" fmla="*/ 84922 h 154633"/>
                <a:gd name="connsiteX19" fmla="*/ 101532 w 166890"/>
                <a:gd name="connsiteY19" fmla="*/ 103187 h 154633"/>
                <a:gd name="connsiteX20" fmla="*/ 83416 w 166890"/>
                <a:gd name="connsiteY20" fmla="*/ 121393 h 1546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66890" h="154633">
                  <a:moveTo>
                    <a:pt x="32330" y="103128"/>
                  </a:moveTo>
                  <a:cubicBezTo>
                    <a:pt x="32330" y="131553"/>
                    <a:pt x="55222" y="154633"/>
                    <a:pt x="83416" y="154633"/>
                  </a:cubicBezTo>
                  <a:cubicBezTo>
                    <a:pt x="111668" y="154633"/>
                    <a:pt x="134561" y="131553"/>
                    <a:pt x="134561" y="103128"/>
                  </a:cubicBezTo>
                  <a:cubicBezTo>
                    <a:pt x="134561" y="90325"/>
                    <a:pt x="129901" y="78638"/>
                    <a:pt x="122212" y="69594"/>
                  </a:cubicBezTo>
                  <a:lnTo>
                    <a:pt x="166890" y="69594"/>
                  </a:lnTo>
                  <a:lnTo>
                    <a:pt x="166890" y="37293"/>
                  </a:lnTo>
                  <a:lnTo>
                    <a:pt x="94484" y="37293"/>
                  </a:lnTo>
                  <a:cubicBezTo>
                    <a:pt x="99959" y="33652"/>
                    <a:pt x="103629" y="27426"/>
                    <a:pt x="103629" y="20320"/>
                  </a:cubicBezTo>
                  <a:cubicBezTo>
                    <a:pt x="103629" y="9103"/>
                    <a:pt x="94600" y="0"/>
                    <a:pt x="83474" y="0"/>
                  </a:cubicBezTo>
                  <a:cubicBezTo>
                    <a:pt x="72290" y="0"/>
                    <a:pt x="63261" y="9103"/>
                    <a:pt x="63261" y="20320"/>
                  </a:cubicBezTo>
                  <a:cubicBezTo>
                    <a:pt x="63261" y="27426"/>
                    <a:pt x="66931" y="33710"/>
                    <a:pt x="72407" y="37293"/>
                  </a:cubicBezTo>
                  <a:lnTo>
                    <a:pt x="0" y="37293"/>
                  </a:lnTo>
                  <a:lnTo>
                    <a:pt x="0" y="69594"/>
                  </a:lnTo>
                  <a:lnTo>
                    <a:pt x="44679" y="69594"/>
                  </a:lnTo>
                  <a:cubicBezTo>
                    <a:pt x="36990" y="78638"/>
                    <a:pt x="32330" y="90325"/>
                    <a:pt x="32330" y="103128"/>
                  </a:cubicBezTo>
                  <a:lnTo>
                    <a:pt x="32330" y="103128"/>
                  </a:lnTo>
                  <a:close/>
                  <a:moveTo>
                    <a:pt x="83416" y="121393"/>
                  </a:moveTo>
                  <a:cubicBezTo>
                    <a:pt x="73455" y="121393"/>
                    <a:pt x="65358" y="113229"/>
                    <a:pt x="65358" y="103187"/>
                  </a:cubicBezTo>
                  <a:cubicBezTo>
                    <a:pt x="65358" y="93144"/>
                    <a:pt x="73455" y="84922"/>
                    <a:pt x="83416" y="84922"/>
                  </a:cubicBezTo>
                  <a:cubicBezTo>
                    <a:pt x="93435" y="84922"/>
                    <a:pt x="101532" y="93085"/>
                    <a:pt x="101532" y="103187"/>
                  </a:cubicBezTo>
                  <a:cubicBezTo>
                    <a:pt x="101532" y="113229"/>
                    <a:pt x="93435" y="121393"/>
                    <a:pt x="83416" y="121393"/>
                  </a:cubicBezTo>
                </a:path>
              </a:pathLst>
            </a:custGeom>
            <a:solidFill>
              <a:schemeClr val="bg1"/>
            </a:solidFill>
            <a:ln w="582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69" name="자유형: 도형 11">
              <a:extLst>
                <a:ext uri="{FF2B5EF4-FFF2-40B4-BE49-F238E27FC236}">
                  <a16:creationId xmlns:a16="http://schemas.microsoft.com/office/drawing/2014/main" id="{B8A07D12-A866-5C3F-3F9B-F7BA6C5359E2}"/>
                </a:ext>
              </a:extLst>
            </p:cNvPr>
            <p:cNvSpPr/>
            <p:nvPr/>
          </p:nvSpPr>
          <p:spPr>
            <a:xfrm>
              <a:off x="1736883" y="418579"/>
              <a:ext cx="222578" cy="201792"/>
            </a:xfrm>
            <a:custGeom>
              <a:avLst/>
              <a:gdLst>
                <a:gd name="connsiteX0" fmla="*/ 180812 w 222578"/>
                <a:gd name="connsiteY0" fmla="*/ 27015 h 201792"/>
                <a:gd name="connsiteX1" fmla="*/ 163978 w 222578"/>
                <a:gd name="connsiteY1" fmla="*/ 17795 h 201792"/>
                <a:gd name="connsiteX2" fmla="*/ 143765 w 222578"/>
                <a:gd name="connsiteY2" fmla="*/ 38115 h 201792"/>
                <a:gd name="connsiteX3" fmla="*/ 163978 w 222578"/>
                <a:gd name="connsiteY3" fmla="*/ 58435 h 201792"/>
                <a:gd name="connsiteX4" fmla="*/ 180812 w 222578"/>
                <a:gd name="connsiteY4" fmla="*/ 49215 h 201792"/>
                <a:gd name="connsiteX5" fmla="*/ 180812 w 222578"/>
                <a:gd name="connsiteY5" fmla="*/ 76700 h 201792"/>
                <a:gd name="connsiteX6" fmla="*/ 163978 w 222578"/>
                <a:gd name="connsiteY6" fmla="*/ 67480 h 201792"/>
                <a:gd name="connsiteX7" fmla="*/ 143765 w 222578"/>
                <a:gd name="connsiteY7" fmla="*/ 87800 h 201792"/>
                <a:gd name="connsiteX8" fmla="*/ 163978 w 222578"/>
                <a:gd name="connsiteY8" fmla="*/ 108120 h 201792"/>
                <a:gd name="connsiteX9" fmla="*/ 180812 w 222578"/>
                <a:gd name="connsiteY9" fmla="*/ 98899 h 201792"/>
                <a:gd name="connsiteX10" fmla="*/ 180812 w 222578"/>
                <a:gd name="connsiteY10" fmla="*/ 128558 h 201792"/>
                <a:gd name="connsiteX11" fmla="*/ 0 w 222578"/>
                <a:gd name="connsiteY11" fmla="*/ 128558 h 201792"/>
                <a:gd name="connsiteX12" fmla="*/ 0 w 222578"/>
                <a:gd name="connsiteY12" fmla="*/ 160741 h 201792"/>
                <a:gd name="connsiteX13" fmla="*/ 180812 w 222578"/>
                <a:gd name="connsiteY13" fmla="*/ 160741 h 201792"/>
                <a:gd name="connsiteX14" fmla="*/ 180812 w 222578"/>
                <a:gd name="connsiteY14" fmla="*/ 201792 h 201792"/>
                <a:gd name="connsiteX15" fmla="*/ 222579 w 222578"/>
                <a:gd name="connsiteY15" fmla="*/ 201792 h 201792"/>
                <a:gd name="connsiteX16" fmla="*/ 222579 w 222578"/>
                <a:gd name="connsiteY16" fmla="*/ 0 h 201792"/>
                <a:gd name="connsiteX17" fmla="*/ 180812 w 222578"/>
                <a:gd name="connsiteY17" fmla="*/ 0 h 201792"/>
                <a:gd name="connsiteX18" fmla="*/ 180812 w 222578"/>
                <a:gd name="connsiteY18" fmla="*/ 27015 h 2017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22578" h="201792">
                  <a:moveTo>
                    <a:pt x="180812" y="27015"/>
                  </a:moveTo>
                  <a:cubicBezTo>
                    <a:pt x="177201" y="21495"/>
                    <a:pt x="171026" y="17795"/>
                    <a:pt x="163978" y="17795"/>
                  </a:cubicBezTo>
                  <a:cubicBezTo>
                    <a:pt x="152793" y="17795"/>
                    <a:pt x="143765" y="26898"/>
                    <a:pt x="143765" y="38115"/>
                  </a:cubicBezTo>
                  <a:cubicBezTo>
                    <a:pt x="143765" y="49332"/>
                    <a:pt x="152793" y="58435"/>
                    <a:pt x="163978" y="58435"/>
                  </a:cubicBezTo>
                  <a:cubicBezTo>
                    <a:pt x="171026" y="58435"/>
                    <a:pt x="177201" y="54794"/>
                    <a:pt x="180812" y="49215"/>
                  </a:cubicBezTo>
                  <a:lnTo>
                    <a:pt x="180812" y="76700"/>
                  </a:lnTo>
                  <a:cubicBezTo>
                    <a:pt x="177201" y="71121"/>
                    <a:pt x="171026" y="67480"/>
                    <a:pt x="163978" y="67480"/>
                  </a:cubicBezTo>
                  <a:cubicBezTo>
                    <a:pt x="152793" y="67480"/>
                    <a:pt x="143765" y="76582"/>
                    <a:pt x="143765" y="87800"/>
                  </a:cubicBezTo>
                  <a:cubicBezTo>
                    <a:pt x="143765" y="99017"/>
                    <a:pt x="152793" y="108120"/>
                    <a:pt x="163978" y="108120"/>
                  </a:cubicBezTo>
                  <a:cubicBezTo>
                    <a:pt x="171026" y="108120"/>
                    <a:pt x="177201" y="104479"/>
                    <a:pt x="180812" y="98899"/>
                  </a:cubicBezTo>
                  <a:lnTo>
                    <a:pt x="180812" y="128558"/>
                  </a:lnTo>
                  <a:lnTo>
                    <a:pt x="0" y="128558"/>
                  </a:lnTo>
                  <a:lnTo>
                    <a:pt x="0" y="160741"/>
                  </a:lnTo>
                  <a:lnTo>
                    <a:pt x="180812" y="160741"/>
                  </a:lnTo>
                  <a:lnTo>
                    <a:pt x="180812" y="201792"/>
                  </a:lnTo>
                  <a:lnTo>
                    <a:pt x="222579" y="201792"/>
                  </a:lnTo>
                  <a:lnTo>
                    <a:pt x="222579" y="0"/>
                  </a:lnTo>
                  <a:lnTo>
                    <a:pt x="180812" y="0"/>
                  </a:lnTo>
                  <a:lnTo>
                    <a:pt x="180812" y="27015"/>
                  </a:lnTo>
                </a:path>
              </a:pathLst>
            </a:custGeom>
            <a:solidFill>
              <a:schemeClr val="bg1"/>
            </a:solidFill>
            <a:ln w="582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70" name="자유형: 도형 12">
              <a:extLst>
                <a:ext uri="{FF2B5EF4-FFF2-40B4-BE49-F238E27FC236}">
                  <a16:creationId xmlns:a16="http://schemas.microsoft.com/office/drawing/2014/main" id="{14428786-4CCB-7920-98DB-146FEBA37D4D}"/>
                </a:ext>
              </a:extLst>
            </p:cNvPr>
            <p:cNvSpPr/>
            <p:nvPr/>
          </p:nvSpPr>
          <p:spPr>
            <a:xfrm>
              <a:off x="1722495" y="424921"/>
              <a:ext cx="151278" cy="110175"/>
            </a:xfrm>
            <a:custGeom>
              <a:avLst/>
              <a:gdLst>
                <a:gd name="connsiteX0" fmla="*/ 151104 w 151278"/>
                <a:gd name="connsiteY0" fmla="*/ 110175 h 110175"/>
                <a:gd name="connsiteX1" fmla="*/ 151104 w 151278"/>
                <a:gd name="connsiteY1" fmla="*/ 80459 h 110175"/>
                <a:gd name="connsiteX2" fmla="*/ 41824 w 151278"/>
                <a:gd name="connsiteY2" fmla="*/ 80459 h 110175"/>
                <a:gd name="connsiteX3" fmla="*/ 41824 w 151278"/>
                <a:gd name="connsiteY3" fmla="*/ 69946 h 110175"/>
                <a:gd name="connsiteX4" fmla="*/ 151046 w 151278"/>
                <a:gd name="connsiteY4" fmla="*/ 69946 h 110175"/>
                <a:gd name="connsiteX5" fmla="*/ 151279 w 151278"/>
                <a:gd name="connsiteY5" fmla="*/ 29776 h 110175"/>
                <a:gd name="connsiteX6" fmla="*/ 121512 w 151278"/>
                <a:gd name="connsiteY6" fmla="*/ 0 h 110175"/>
                <a:gd name="connsiteX7" fmla="*/ 58 w 151278"/>
                <a:gd name="connsiteY7" fmla="*/ 0 h 110175"/>
                <a:gd name="connsiteX8" fmla="*/ 58 w 151278"/>
                <a:gd name="connsiteY8" fmla="*/ 29717 h 110175"/>
                <a:gd name="connsiteX9" fmla="*/ 109396 w 151278"/>
                <a:gd name="connsiteY9" fmla="*/ 29717 h 110175"/>
                <a:gd name="connsiteX10" fmla="*/ 109396 w 151278"/>
                <a:gd name="connsiteY10" fmla="*/ 32595 h 110175"/>
                <a:gd name="connsiteX11" fmla="*/ 109396 w 151278"/>
                <a:gd name="connsiteY11" fmla="*/ 40171 h 110175"/>
                <a:gd name="connsiteX12" fmla="*/ 0 w 151278"/>
                <a:gd name="connsiteY12" fmla="*/ 40171 h 110175"/>
                <a:gd name="connsiteX13" fmla="*/ 175 w 151278"/>
                <a:gd name="connsiteY13" fmla="*/ 80341 h 110175"/>
                <a:gd name="connsiteX14" fmla="*/ 29708 w 151278"/>
                <a:gd name="connsiteY14" fmla="*/ 110058 h 110175"/>
                <a:gd name="connsiteX15" fmla="*/ 151104 w 151278"/>
                <a:gd name="connsiteY15" fmla="*/ 110058 h 110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51278" h="110175">
                  <a:moveTo>
                    <a:pt x="151104" y="110175"/>
                  </a:moveTo>
                  <a:lnTo>
                    <a:pt x="151104" y="80459"/>
                  </a:lnTo>
                  <a:lnTo>
                    <a:pt x="41824" y="80459"/>
                  </a:lnTo>
                  <a:lnTo>
                    <a:pt x="41824" y="69946"/>
                  </a:lnTo>
                  <a:lnTo>
                    <a:pt x="151046" y="69946"/>
                  </a:lnTo>
                  <a:lnTo>
                    <a:pt x="151279" y="29776"/>
                  </a:lnTo>
                  <a:cubicBezTo>
                    <a:pt x="151279" y="13331"/>
                    <a:pt x="137765" y="0"/>
                    <a:pt x="121512" y="0"/>
                  </a:cubicBezTo>
                  <a:lnTo>
                    <a:pt x="58" y="0"/>
                  </a:lnTo>
                  <a:lnTo>
                    <a:pt x="58" y="29717"/>
                  </a:lnTo>
                  <a:lnTo>
                    <a:pt x="109396" y="29717"/>
                  </a:lnTo>
                  <a:lnTo>
                    <a:pt x="109396" y="32595"/>
                  </a:lnTo>
                  <a:lnTo>
                    <a:pt x="109396" y="40171"/>
                  </a:lnTo>
                  <a:lnTo>
                    <a:pt x="0" y="40171"/>
                  </a:lnTo>
                  <a:lnTo>
                    <a:pt x="175" y="80341"/>
                  </a:lnTo>
                  <a:cubicBezTo>
                    <a:pt x="175" y="96785"/>
                    <a:pt x="13398" y="110058"/>
                    <a:pt x="29708" y="110058"/>
                  </a:cubicBezTo>
                  <a:lnTo>
                    <a:pt x="151104" y="110058"/>
                  </a:lnTo>
                </a:path>
              </a:pathLst>
            </a:custGeom>
            <a:solidFill>
              <a:schemeClr val="bg1"/>
            </a:solidFill>
            <a:ln w="582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71" name="자유형: 도형 13">
              <a:extLst>
                <a:ext uri="{FF2B5EF4-FFF2-40B4-BE49-F238E27FC236}">
                  <a16:creationId xmlns:a16="http://schemas.microsoft.com/office/drawing/2014/main" id="{F296565C-7E52-5592-CC6F-641B23228649}"/>
                </a:ext>
              </a:extLst>
            </p:cNvPr>
            <p:cNvSpPr/>
            <p:nvPr/>
          </p:nvSpPr>
          <p:spPr>
            <a:xfrm>
              <a:off x="2203069" y="418579"/>
              <a:ext cx="41766" cy="201851"/>
            </a:xfrm>
            <a:custGeom>
              <a:avLst/>
              <a:gdLst>
                <a:gd name="connsiteX0" fmla="*/ 41766 w 41766"/>
                <a:gd name="connsiteY0" fmla="*/ 0 h 201851"/>
                <a:gd name="connsiteX1" fmla="*/ 0 w 41766"/>
                <a:gd name="connsiteY1" fmla="*/ 0 h 201851"/>
                <a:gd name="connsiteX2" fmla="*/ 0 w 41766"/>
                <a:gd name="connsiteY2" fmla="*/ 201851 h 201851"/>
                <a:gd name="connsiteX3" fmla="*/ 41766 w 41766"/>
                <a:gd name="connsiteY3" fmla="*/ 201851 h 201851"/>
                <a:gd name="connsiteX4" fmla="*/ 41766 w 41766"/>
                <a:gd name="connsiteY4" fmla="*/ 0 h 2018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766" h="201851">
                  <a:moveTo>
                    <a:pt x="41766" y="0"/>
                  </a:moveTo>
                  <a:lnTo>
                    <a:pt x="0" y="0"/>
                  </a:lnTo>
                  <a:lnTo>
                    <a:pt x="0" y="201851"/>
                  </a:lnTo>
                  <a:lnTo>
                    <a:pt x="41766" y="201851"/>
                  </a:lnTo>
                  <a:lnTo>
                    <a:pt x="41766" y="0"/>
                  </a:lnTo>
                </a:path>
              </a:pathLst>
            </a:custGeom>
            <a:solidFill>
              <a:schemeClr val="bg1"/>
            </a:solidFill>
            <a:ln w="582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72" name="자유형: 도형 14">
              <a:extLst>
                <a:ext uri="{FF2B5EF4-FFF2-40B4-BE49-F238E27FC236}">
                  <a16:creationId xmlns:a16="http://schemas.microsoft.com/office/drawing/2014/main" id="{2341A705-B9D0-0E81-D14F-A048DFAC4B2F}"/>
                </a:ext>
              </a:extLst>
            </p:cNvPr>
            <p:cNvSpPr/>
            <p:nvPr/>
          </p:nvSpPr>
          <p:spPr>
            <a:xfrm>
              <a:off x="2006179" y="424980"/>
              <a:ext cx="151045" cy="150991"/>
            </a:xfrm>
            <a:custGeom>
              <a:avLst/>
              <a:gdLst>
                <a:gd name="connsiteX0" fmla="*/ 151046 w 151045"/>
                <a:gd name="connsiteY0" fmla="*/ 150992 h 150991"/>
                <a:gd name="connsiteX1" fmla="*/ 150988 w 151045"/>
                <a:gd name="connsiteY1" fmla="*/ 31949 h 150991"/>
                <a:gd name="connsiteX2" fmla="*/ 150929 w 151045"/>
                <a:gd name="connsiteY2" fmla="*/ 29776 h 150991"/>
                <a:gd name="connsiteX3" fmla="*/ 121454 w 151045"/>
                <a:gd name="connsiteY3" fmla="*/ 0 h 150991"/>
                <a:gd name="connsiteX4" fmla="*/ 119357 w 151045"/>
                <a:gd name="connsiteY4" fmla="*/ 0 h 150991"/>
                <a:gd name="connsiteX5" fmla="*/ 104736 w 151045"/>
                <a:gd name="connsiteY5" fmla="*/ 0 h 150991"/>
                <a:gd name="connsiteX6" fmla="*/ 0 w 151045"/>
                <a:gd name="connsiteY6" fmla="*/ 0 h 150991"/>
                <a:gd name="connsiteX7" fmla="*/ 0 w 151045"/>
                <a:gd name="connsiteY7" fmla="*/ 29717 h 150991"/>
                <a:gd name="connsiteX8" fmla="*/ 109338 w 151045"/>
                <a:gd name="connsiteY8" fmla="*/ 29717 h 150991"/>
                <a:gd name="connsiteX9" fmla="*/ 109338 w 151045"/>
                <a:gd name="connsiteY9" fmla="*/ 150640 h 150991"/>
                <a:gd name="connsiteX10" fmla="*/ 151046 w 151045"/>
                <a:gd name="connsiteY10" fmla="*/ 150992 h 150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51045" h="150991">
                  <a:moveTo>
                    <a:pt x="151046" y="150992"/>
                  </a:moveTo>
                  <a:lnTo>
                    <a:pt x="150988" y="31949"/>
                  </a:lnTo>
                  <a:lnTo>
                    <a:pt x="150929" y="29776"/>
                  </a:lnTo>
                  <a:cubicBezTo>
                    <a:pt x="150929" y="13331"/>
                    <a:pt x="137706" y="0"/>
                    <a:pt x="121454" y="0"/>
                  </a:cubicBezTo>
                  <a:lnTo>
                    <a:pt x="119357" y="0"/>
                  </a:lnTo>
                  <a:lnTo>
                    <a:pt x="104736" y="0"/>
                  </a:lnTo>
                  <a:lnTo>
                    <a:pt x="0" y="0"/>
                  </a:lnTo>
                  <a:lnTo>
                    <a:pt x="0" y="29717"/>
                  </a:lnTo>
                  <a:lnTo>
                    <a:pt x="109338" y="29717"/>
                  </a:lnTo>
                  <a:lnTo>
                    <a:pt x="109338" y="150640"/>
                  </a:lnTo>
                  <a:lnTo>
                    <a:pt x="151046" y="150992"/>
                  </a:lnTo>
                </a:path>
              </a:pathLst>
            </a:custGeom>
            <a:solidFill>
              <a:schemeClr val="bg1"/>
            </a:solidFill>
            <a:ln w="582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73" name="자유형: 도형 15">
              <a:extLst>
                <a:ext uri="{FF2B5EF4-FFF2-40B4-BE49-F238E27FC236}">
                  <a16:creationId xmlns:a16="http://schemas.microsoft.com/office/drawing/2014/main" id="{E804E9B4-9818-BD04-1856-E126682B7E2E}"/>
                </a:ext>
              </a:extLst>
            </p:cNvPr>
            <p:cNvSpPr/>
            <p:nvPr/>
          </p:nvSpPr>
          <p:spPr>
            <a:xfrm>
              <a:off x="2290912" y="490228"/>
              <a:ext cx="246927" cy="130671"/>
            </a:xfrm>
            <a:custGeom>
              <a:avLst/>
              <a:gdLst>
                <a:gd name="connsiteX0" fmla="*/ 246928 w 246927"/>
                <a:gd name="connsiteY0" fmla="*/ 0 h 130671"/>
                <a:gd name="connsiteX1" fmla="*/ 0 w 246927"/>
                <a:gd name="connsiteY1" fmla="*/ 0 h 130671"/>
                <a:gd name="connsiteX2" fmla="*/ 0 w 246927"/>
                <a:gd name="connsiteY2" fmla="*/ 32242 h 130671"/>
                <a:gd name="connsiteX3" fmla="*/ 102988 w 246927"/>
                <a:gd name="connsiteY3" fmla="*/ 32242 h 130671"/>
                <a:gd name="connsiteX4" fmla="*/ 102231 w 246927"/>
                <a:gd name="connsiteY4" fmla="*/ 37880 h 130671"/>
                <a:gd name="connsiteX5" fmla="*/ 103163 w 246927"/>
                <a:gd name="connsiteY5" fmla="*/ 43694 h 130671"/>
                <a:gd name="connsiteX6" fmla="*/ 13573 w 246927"/>
                <a:gd name="connsiteY6" fmla="*/ 43694 h 130671"/>
                <a:gd name="connsiteX7" fmla="*/ 13573 w 246927"/>
                <a:gd name="connsiteY7" fmla="*/ 67186 h 130671"/>
                <a:gd name="connsiteX8" fmla="*/ 191705 w 246927"/>
                <a:gd name="connsiteY8" fmla="*/ 67186 h 130671"/>
                <a:gd name="connsiteX9" fmla="*/ 191705 w 246927"/>
                <a:gd name="connsiteY9" fmla="*/ 69476 h 130671"/>
                <a:gd name="connsiteX10" fmla="*/ 191705 w 246927"/>
                <a:gd name="connsiteY10" fmla="*/ 75467 h 130671"/>
                <a:gd name="connsiteX11" fmla="*/ 13514 w 246927"/>
                <a:gd name="connsiteY11" fmla="*/ 75467 h 130671"/>
                <a:gd name="connsiteX12" fmla="*/ 13631 w 246927"/>
                <a:gd name="connsiteY12" fmla="*/ 105477 h 130671"/>
                <a:gd name="connsiteX13" fmla="*/ 13747 w 246927"/>
                <a:gd name="connsiteY13" fmla="*/ 107180 h 130671"/>
                <a:gd name="connsiteX14" fmla="*/ 43222 w 246927"/>
                <a:gd name="connsiteY14" fmla="*/ 130672 h 130671"/>
                <a:gd name="connsiteX15" fmla="*/ 233413 w 246927"/>
                <a:gd name="connsiteY15" fmla="*/ 130672 h 130671"/>
                <a:gd name="connsiteX16" fmla="*/ 233413 w 246927"/>
                <a:gd name="connsiteY16" fmla="*/ 107180 h 130671"/>
                <a:gd name="connsiteX17" fmla="*/ 55339 w 246927"/>
                <a:gd name="connsiteY17" fmla="*/ 107180 h 130671"/>
                <a:gd name="connsiteX18" fmla="*/ 55339 w 246927"/>
                <a:gd name="connsiteY18" fmla="*/ 98899 h 130671"/>
                <a:gd name="connsiteX19" fmla="*/ 233355 w 246927"/>
                <a:gd name="connsiteY19" fmla="*/ 98899 h 130671"/>
                <a:gd name="connsiteX20" fmla="*/ 233297 w 246927"/>
                <a:gd name="connsiteY20" fmla="*/ 67245 h 130671"/>
                <a:gd name="connsiteX21" fmla="*/ 203822 w 246927"/>
                <a:gd name="connsiteY21" fmla="*/ 43753 h 130671"/>
                <a:gd name="connsiteX22" fmla="*/ 143823 w 246927"/>
                <a:gd name="connsiteY22" fmla="*/ 43753 h 130671"/>
                <a:gd name="connsiteX23" fmla="*/ 144697 w 246927"/>
                <a:gd name="connsiteY23" fmla="*/ 37939 h 130671"/>
                <a:gd name="connsiteX24" fmla="*/ 143939 w 246927"/>
                <a:gd name="connsiteY24" fmla="*/ 32301 h 130671"/>
                <a:gd name="connsiteX25" fmla="*/ 246928 w 246927"/>
                <a:gd name="connsiteY25" fmla="*/ 32301 h 130671"/>
                <a:gd name="connsiteX26" fmla="*/ 246928 w 246927"/>
                <a:gd name="connsiteY26" fmla="*/ 0 h 1306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246927" h="130671">
                  <a:moveTo>
                    <a:pt x="246928" y="0"/>
                  </a:moveTo>
                  <a:lnTo>
                    <a:pt x="0" y="0"/>
                  </a:lnTo>
                  <a:lnTo>
                    <a:pt x="0" y="32242"/>
                  </a:lnTo>
                  <a:lnTo>
                    <a:pt x="102988" y="32242"/>
                  </a:lnTo>
                  <a:cubicBezTo>
                    <a:pt x="102523" y="34063"/>
                    <a:pt x="102231" y="35942"/>
                    <a:pt x="102231" y="37880"/>
                  </a:cubicBezTo>
                  <a:cubicBezTo>
                    <a:pt x="102231" y="39936"/>
                    <a:pt x="102639" y="41815"/>
                    <a:pt x="103163" y="43694"/>
                  </a:cubicBezTo>
                  <a:lnTo>
                    <a:pt x="13573" y="43694"/>
                  </a:lnTo>
                  <a:lnTo>
                    <a:pt x="13573" y="67186"/>
                  </a:lnTo>
                  <a:lnTo>
                    <a:pt x="191705" y="67186"/>
                  </a:lnTo>
                  <a:lnTo>
                    <a:pt x="191705" y="69476"/>
                  </a:lnTo>
                  <a:lnTo>
                    <a:pt x="191705" y="75467"/>
                  </a:lnTo>
                  <a:lnTo>
                    <a:pt x="13514" y="75467"/>
                  </a:lnTo>
                  <a:lnTo>
                    <a:pt x="13631" y="105477"/>
                  </a:lnTo>
                  <a:lnTo>
                    <a:pt x="13747" y="107180"/>
                  </a:lnTo>
                  <a:cubicBezTo>
                    <a:pt x="13747" y="120159"/>
                    <a:pt x="26912" y="130672"/>
                    <a:pt x="43222" y="130672"/>
                  </a:cubicBezTo>
                  <a:lnTo>
                    <a:pt x="233413" y="130672"/>
                  </a:lnTo>
                  <a:lnTo>
                    <a:pt x="233413" y="107180"/>
                  </a:lnTo>
                  <a:lnTo>
                    <a:pt x="55339" y="107180"/>
                  </a:lnTo>
                  <a:lnTo>
                    <a:pt x="55339" y="98899"/>
                  </a:lnTo>
                  <a:lnTo>
                    <a:pt x="233355" y="98899"/>
                  </a:lnTo>
                  <a:lnTo>
                    <a:pt x="233297" y="67245"/>
                  </a:lnTo>
                  <a:cubicBezTo>
                    <a:pt x="233297" y="54265"/>
                    <a:pt x="220132" y="43753"/>
                    <a:pt x="203822" y="43753"/>
                  </a:cubicBezTo>
                  <a:lnTo>
                    <a:pt x="143823" y="43753"/>
                  </a:lnTo>
                  <a:cubicBezTo>
                    <a:pt x="144347" y="41874"/>
                    <a:pt x="144697" y="39936"/>
                    <a:pt x="144697" y="37939"/>
                  </a:cubicBezTo>
                  <a:cubicBezTo>
                    <a:pt x="144697" y="36001"/>
                    <a:pt x="144405" y="34121"/>
                    <a:pt x="143939" y="32301"/>
                  </a:cubicBezTo>
                  <a:lnTo>
                    <a:pt x="246928" y="32301"/>
                  </a:lnTo>
                  <a:lnTo>
                    <a:pt x="246928" y="0"/>
                  </a:lnTo>
                </a:path>
              </a:pathLst>
            </a:custGeom>
            <a:solidFill>
              <a:schemeClr val="bg1"/>
            </a:solidFill>
            <a:ln w="582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74" name="자유형: 도형 16">
              <a:extLst>
                <a:ext uri="{FF2B5EF4-FFF2-40B4-BE49-F238E27FC236}">
                  <a16:creationId xmlns:a16="http://schemas.microsoft.com/office/drawing/2014/main" id="{0C109A53-D5EF-C188-1021-7D5EFFF3756E}"/>
                </a:ext>
              </a:extLst>
            </p:cNvPr>
            <p:cNvSpPr/>
            <p:nvPr/>
          </p:nvSpPr>
          <p:spPr>
            <a:xfrm>
              <a:off x="2299592" y="425391"/>
              <a:ext cx="229568" cy="56908"/>
            </a:xfrm>
            <a:custGeom>
              <a:avLst/>
              <a:gdLst>
                <a:gd name="connsiteX0" fmla="*/ 75377 w 229568"/>
                <a:gd name="connsiteY0" fmla="*/ 29717 h 56908"/>
                <a:gd name="connsiteX1" fmla="*/ 154192 w 229568"/>
                <a:gd name="connsiteY1" fmla="*/ 29717 h 56908"/>
                <a:gd name="connsiteX2" fmla="*/ 180463 w 229568"/>
                <a:gd name="connsiteY2" fmla="*/ 56908 h 56908"/>
                <a:gd name="connsiteX3" fmla="*/ 229569 w 229568"/>
                <a:gd name="connsiteY3" fmla="*/ 56908 h 56908"/>
                <a:gd name="connsiteX4" fmla="*/ 174813 w 229568"/>
                <a:gd name="connsiteY4" fmla="*/ 0 h 56908"/>
                <a:gd name="connsiteX5" fmla="*/ 54815 w 229568"/>
                <a:gd name="connsiteY5" fmla="*/ 0 h 56908"/>
                <a:gd name="connsiteX6" fmla="*/ 0 w 229568"/>
                <a:gd name="connsiteY6" fmla="*/ 56908 h 56908"/>
                <a:gd name="connsiteX7" fmla="*/ 49106 w 229568"/>
                <a:gd name="connsiteY7" fmla="*/ 56908 h 56908"/>
                <a:gd name="connsiteX8" fmla="*/ 75377 w 229568"/>
                <a:gd name="connsiteY8" fmla="*/ 29717 h 56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29568" h="56908">
                  <a:moveTo>
                    <a:pt x="75377" y="29717"/>
                  </a:moveTo>
                  <a:lnTo>
                    <a:pt x="154192" y="29717"/>
                  </a:lnTo>
                  <a:lnTo>
                    <a:pt x="180463" y="56908"/>
                  </a:lnTo>
                  <a:lnTo>
                    <a:pt x="229569" y="56908"/>
                  </a:lnTo>
                  <a:lnTo>
                    <a:pt x="174813" y="0"/>
                  </a:lnTo>
                  <a:lnTo>
                    <a:pt x="54815" y="0"/>
                  </a:lnTo>
                  <a:lnTo>
                    <a:pt x="0" y="56908"/>
                  </a:lnTo>
                  <a:lnTo>
                    <a:pt x="49106" y="56908"/>
                  </a:lnTo>
                  <a:lnTo>
                    <a:pt x="75377" y="29717"/>
                  </a:lnTo>
                </a:path>
              </a:pathLst>
            </a:custGeom>
            <a:solidFill>
              <a:schemeClr val="bg1"/>
            </a:solidFill>
            <a:ln w="582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75" name="자유형: 도형 17">
              <a:extLst>
                <a:ext uri="{FF2B5EF4-FFF2-40B4-BE49-F238E27FC236}">
                  <a16:creationId xmlns:a16="http://schemas.microsoft.com/office/drawing/2014/main" id="{8D03192E-F934-0428-C3FE-FC1D53A7118F}"/>
                </a:ext>
              </a:extLst>
            </p:cNvPr>
            <p:cNvSpPr/>
            <p:nvPr/>
          </p:nvSpPr>
          <p:spPr>
            <a:xfrm>
              <a:off x="367509" y="385045"/>
              <a:ext cx="412420" cy="264632"/>
            </a:xfrm>
            <a:custGeom>
              <a:avLst/>
              <a:gdLst>
                <a:gd name="connsiteX0" fmla="*/ 281180 w 412420"/>
                <a:gd name="connsiteY0" fmla="*/ 0 h 264632"/>
                <a:gd name="connsiteX1" fmla="*/ 206210 w 412420"/>
                <a:gd name="connsiteY1" fmla="*/ 23785 h 264632"/>
                <a:gd name="connsiteX2" fmla="*/ 131240 w 412420"/>
                <a:gd name="connsiteY2" fmla="*/ 0 h 264632"/>
                <a:gd name="connsiteX3" fmla="*/ 0 w 412420"/>
                <a:gd name="connsiteY3" fmla="*/ 132316 h 264632"/>
                <a:gd name="connsiteX4" fmla="*/ 131240 w 412420"/>
                <a:gd name="connsiteY4" fmla="*/ 264632 h 264632"/>
                <a:gd name="connsiteX5" fmla="*/ 206210 w 412420"/>
                <a:gd name="connsiteY5" fmla="*/ 240847 h 264632"/>
                <a:gd name="connsiteX6" fmla="*/ 281180 w 412420"/>
                <a:gd name="connsiteY6" fmla="*/ 264632 h 264632"/>
                <a:gd name="connsiteX7" fmla="*/ 412420 w 412420"/>
                <a:gd name="connsiteY7" fmla="*/ 132316 h 264632"/>
                <a:gd name="connsiteX8" fmla="*/ 281180 w 412420"/>
                <a:gd name="connsiteY8" fmla="*/ 0 h 2646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12420" h="264632">
                  <a:moveTo>
                    <a:pt x="281180" y="0"/>
                  </a:moveTo>
                  <a:cubicBezTo>
                    <a:pt x="253335" y="0"/>
                    <a:pt x="227472" y="8809"/>
                    <a:pt x="206210" y="23785"/>
                  </a:cubicBezTo>
                  <a:cubicBezTo>
                    <a:pt x="184948" y="8809"/>
                    <a:pt x="159143" y="0"/>
                    <a:pt x="131240" y="0"/>
                  </a:cubicBezTo>
                  <a:cubicBezTo>
                    <a:pt x="58776" y="0"/>
                    <a:pt x="0" y="59199"/>
                    <a:pt x="0" y="132316"/>
                  </a:cubicBezTo>
                  <a:cubicBezTo>
                    <a:pt x="0" y="205375"/>
                    <a:pt x="58776" y="264632"/>
                    <a:pt x="131240" y="264632"/>
                  </a:cubicBezTo>
                  <a:cubicBezTo>
                    <a:pt x="159143" y="264632"/>
                    <a:pt x="184948" y="255823"/>
                    <a:pt x="206210" y="240847"/>
                  </a:cubicBezTo>
                  <a:cubicBezTo>
                    <a:pt x="227472" y="255823"/>
                    <a:pt x="253335" y="264632"/>
                    <a:pt x="281180" y="264632"/>
                  </a:cubicBezTo>
                  <a:cubicBezTo>
                    <a:pt x="353703" y="264632"/>
                    <a:pt x="412420" y="205434"/>
                    <a:pt x="412420" y="132316"/>
                  </a:cubicBezTo>
                  <a:cubicBezTo>
                    <a:pt x="412420" y="59199"/>
                    <a:pt x="353703" y="0"/>
                    <a:pt x="281180" y="0"/>
                  </a:cubicBezTo>
                </a:path>
              </a:pathLst>
            </a:custGeom>
            <a:solidFill>
              <a:srgbClr val="FFFFFF"/>
            </a:solidFill>
            <a:ln w="582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76" name="자유형: 도형 18">
              <a:extLst>
                <a:ext uri="{FF2B5EF4-FFF2-40B4-BE49-F238E27FC236}">
                  <a16:creationId xmlns:a16="http://schemas.microsoft.com/office/drawing/2014/main" id="{78B8FF6A-1C58-5FC2-5402-B6F3B6E7026E}"/>
                </a:ext>
              </a:extLst>
            </p:cNvPr>
            <p:cNvSpPr/>
            <p:nvPr/>
          </p:nvSpPr>
          <p:spPr>
            <a:xfrm>
              <a:off x="575058" y="473020"/>
              <a:ext cx="204870" cy="176597"/>
            </a:xfrm>
            <a:custGeom>
              <a:avLst/>
              <a:gdLst>
                <a:gd name="connsiteX0" fmla="*/ 197298 w 204870"/>
                <a:gd name="connsiteY0" fmla="*/ 0 h 176597"/>
                <a:gd name="connsiteX1" fmla="*/ 0 w 204870"/>
                <a:gd name="connsiteY1" fmla="*/ 153752 h 176597"/>
                <a:gd name="connsiteX2" fmla="*/ 73688 w 204870"/>
                <a:gd name="connsiteY2" fmla="*/ 176598 h 176597"/>
                <a:gd name="connsiteX3" fmla="*/ 204870 w 204870"/>
                <a:gd name="connsiteY3" fmla="*/ 44282 h 176597"/>
                <a:gd name="connsiteX4" fmla="*/ 197298 w 204870"/>
                <a:gd name="connsiteY4" fmla="*/ 0 h 1765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4870" h="176597">
                  <a:moveTo>
                    <a:pt x="197298" y="0"/>
                  </a:moveTo>
                  <a:lnTo>
                    <a:pt x="0" y="153752"/>
                  </a:lnTo>
                  <a:cubicBezTo>
                    <a:pt x="20971" y="168141"/>
                    <a:pt x="46310" y="176598"/>
                    <a:pt x="73688" y="176598"/>
                  </a:cubicBezTo>
                  <a:cubicBezTo>
                    <a:pt x="146153" y="176598"/>
                    <a:pt x="204870" y="117399"/>
                    <a:pt x="204870" y="44282"/>
                  </a:cubicBezTo>
                  <a:cubicBezTo>
                    <a:pt x="204870" y="28777"/>
                    <a:pt x="202191" y="13860"/>
                    <a:pt x="197298" y="0"/>
                  </a:cubicBezTo>
                </a:path>
              </a:pathLst>
            </a:custGeom>
            <a:solidFill>
              <a:srgbClr val="ED1C24"/>
            </a:solidFill>
            <a:ln w="582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77" name="자유형: 도형 19">
              <a:extLst>
                <a:ext uri="{FF2B5EF4-FFF2-40B4-BE49-F238E27FC236}">
                  <a16:creationId xmlns:a16="http://schemas.microsoft.com/office/drawing/2014/main" id="{7931D6D3-B49F-F12C-34B1-E599AAD37C8C}"/>
                </a:ext>
              </a:extLst>
            </p:cNvPr>
            <p:cNvSpPr/>
            <p:nvPr/>
          </p:nvSpPr>
          <p:spPr>
            <a:xfrm>
              <a:off x="387547" y="386160"/>
              <a:ext cx="299412" cy="214947"/>
            </a:xfrm>
            <a:custGeom>
              <a:avLst/>
              <a:gdLst>
                <a:gd name="connsiteX0" fmla="*/ 186172 w 299412"/>
                <a:gd name="connsiteY0" fmla="*/ 78755 h 214947"/>
                <a:gd name="connsiteX1" fmla="*/ 219724 w 299412"/>
                <a:gd name="connsiteY1" fmla="*/ 56791 h 214947"/>
                <a:gd name="connsiteX2" fmla="*/ 299412 w 299412"/>
                <a:gd name="connsiteY2" fmla="*/ 4581 h 214947"/>
                <a:gd name="connsiteX3" fmla="*/ 278675 w 299412"/>
                <a:gd name="connsiteY3" fmla="*/ 0 h 214947"/>
                <a:gd name="connsiteX4" fmla="*/ 215647 w 299412"/>
                <a:gd name="connsiteY4" fmla="*/ 51094 h 214947"/>
                <a:gd name="connsiteX5" fmla="*/ 186172 w 299412"/>
                <a:gd name="connsiteY5" fmla="*/ 74938 h 214947"/>
                <a:gd name="connsiteX6" fmla="*/ 131299 w 299412"/>
                <a:gd name="connsiteY6" fmla="*/ 112172 h 214947"/>
                <a:gd name="connsiteX7" fmla="*/ 0 w 299412"/>
                <a:gd name="connsiteY7" fmla="*/ 201381 h 214947"/>
                <a:gd name="connsiteX8" fmla="*/ 9670 w 299412"/>
                <a:gd name="connsiteY8" fmla="*/ 214948 h 214947"/>
                <a:gd name="connsiteX9" fmla="*/ 130308 w 299412"/>
                <a:gd name="connsiteY9" fmla="*/ 121921 h 214947"/>
                <a:gd name="connsiteX10" fmla="*/ 186172 w 299412"/>
                <a:gd name="connsiteY10" fmla="*/ 78755 h 214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99412" h="214947">
                  <a:moveTo>
                    <a:pt x="186172" y="78755"/>
                  </a:moveTo>
                  <a:lnTo>
                    <a:pt x="219724" y="56791"/>
                  </a:lnTo>
                  <a:lnTo>
                    <a:pt x="299412" y="4581"/>
                  </a:lnTo>
                  <a:cubicBezTo>
                    <a:pt x="292713" y="2525"/>
                    <a:pt x="285781" y="998"/>
                    <a:pt x="278675" y="0"/>
                  </a:cubicBezTo>
                  <a:lnTo>
                    <a:pt x="215647" y="51094"/>
                  </a:lnTo>
                  <a:lnTo>
                    <a:pt x="186172" y="74938"/>
                  </a:lnTo>
                  <a:lnTo>
                    <a:pt x="131299" y="112172"/>
                  </a:lnTo>
                  <a:lnTo>
                    <a:pt x="0" y="201381"/>
                  </a:lnTo>
                  <a:cubicBezTo>
                    <a:pt x="2913" y="206080"/>
                    <a:pt x="6116" y="210661"/>
                    <a:pt x="9670" y="214948"/>
                  </a:cubicBezTo>
                  <a:lnTo>
                    <a:pt x="130308" y="121921"/>
                  </a:lnTo>
                  <a:lnTo>
                    <a:pt x="186172" y="78755"/>
                  </a:lnTo>
                </a:path>
              </a:pathLst>
            </a:custGeom>
            <a:solidFill>
              <a:srgbClr val="ED1C24"/>
            </a:solidFill>
            <a:ln w="582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78" name="자유형: 도형 20">
              <a:extLst>
                <a:ext uri="{FF2B5EF4-FFF2-40B4-BE49-F238E27FC236}">
                  <a16:creationId xmlns:a16="http://schemas.microsoft.com/office/drawing/2014/main" id="{01F11D8D-4942-C4C3-6353-086520D9EFB1}"/>
                </a:ext>
              </a:extLst>
            </p:cNvPr>
            <p:cNvSpPr/>
            <p:nvPr/>
          </p:nvSpPr>
          <p:spPr>
            <a:xfrm>
              <a:off x="491118" y="451761"/>
              <a:ext cx="278907" cy="197857"/>
            </a:xfrm>
            <a:custGeom>
              <a:avLst/>
              <a:gdLst>
                <a:gd name="connsiteX0" fmla="*/ 278908 w 278907"/>
                <a:gd name="connsiteY0" fmla="*/ 15152 h 197857"/>
                <a:gd name="connsiteX1" fmla="*/ 271568 w 278907"/>
                <a:gd name="connsiteY1" fmla="*/ 0 h 197857"/>
                <a:gd name="connsiteX2" fmla="*/ 132289 w 278907"/>
                <a:gd name="connsiteY2" fmla="*/ 106945 h 197857"/>
                <a:gd name="connsiteX3" fmla="*/ 82601 w 278907"/>
                <a:gd name="connsiteY3" fmla="*/ 145060 h 197857"/>
                <a:gd name="connsiteX4" fmla="*/ 63203 w 278907"/>
                <a:gd name="connsiteY4" fmla="*/ 157393 h 197857"/>
                <a:gd name="connsiteX5" fmla="*/ 0 w 278907"/>
                <a:gd name="connsiteY5" fmla="*/ 197623 h 197857"/>
                <a:gd name="connsiteX6" fmla="*/ 7631 w 278907"/>
                <a:gd name="connsiteY6" fmla="*/ 197858 h 197857"/>
                <a:gd name="connsiteX7" fmla="*/ 31398 w 278907"/>
                <a:gd name="connsiteY7" fmla="*/ 195685 h 197857"/>
                <a:gd name="connsiteX8" fmla="*/ 68038 w 278907"/>
                <a:gd name="connsiteY8" fmla="*/ 162209 h 197857"/>
                <a:gd name="connsiteX9" fmla="*/ 82601 w 278907"/>
                <a:gd name="connsiteY9" fmla="*/ 148878 h 197857"/>
                <a:gd name="connsiteX10" fmla="*/ 128211 w 278907"/>
                <a:gd name="connsiteY10" fmla="*/ 117810 h 197857"/>
                <a:gd name="connsiteX11" fmla="*/ 278908 w 278907"/>
                <a:gd name="connsiteY11" fmla="*/ 15152 h 197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78907" h="197857">
                  <a:moveTo>
                    <a:pt x="278908" y="15152"/>
                  </a:moveTo>
                  <a:cubicBezTo>
                    <a:pt x="276811" y="9925"/>
                    <a:pt x="274364" y="4874"/>
                    <a:pt x="271568" y="0"/>
                  </a:cubicBezTo>
                  <a:lnTo>
                    <a:pt x="132289" y="106945"/>
                  </a:lnTo>
                  <a:lnTo>
                    <a:pt x="82601" y="145060"/>
                  </a:lnTo>
                  <a:lnTo>
                    <a:pt x="63203" y="157393"/>
                  </a:lnTo>
                  <a:lnTo>
                    <a:pt x="0" y="197623"/>
                  </a:lnTo>
                  <a:cubicBezTo>
                    <a:pt x="2563" y="197799"/>
                    <a:pt x="5068" y="197858"/>
                    <a:pt x="7631" y="197858"/>
                  </a:cubicBezTo>
                  <a:cubicBezTo>
                    <a:pt x="15728" y="197858"/>
                    <a:pt x="23650" y="197094"/>
                    <a:pt x="31398" y="195685"/>
                  </a:cubicBezTo>
                  <a:lnTo>
                    <a:pt x="68038" y="162209"/>
                  </a:lnTo>
                  <a:lnTo>
                    <a:pt x="82601" y="148878"/>
                  </a:lnTo>
                  <a:lnTo>
                    <a:pt x="128211" y="117810"/>
                  </a:lnTo>
                  <a:lnTo>
                    <a:pt x="278908" y="15152"/>
                  </a:lnTo>
                </a:path>
              </a:pathLst>
            </a:custGeom>
            <a:solidFill>
              <a:srgbClr val="ED1C24"/>
            </a:solidFill>
            <a:ln w="582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79" name="자유형: 도형 21">
              <a:extLst>
                <a:ext uri="{FF2B5EF4-FFF2-40B4-BE49-F238E27FC236}">
                  <a16:creationId xmlns:a16="http://schemas.microsoft.com/office/drawing/2014/main" id="{CD320657-47B6-33DA-12F2-C6E08A20BC2B}"/>
                </a:ext>
              </a:extLst>
            </p:cNvPr>
            <p:cNvSpPr/>
            <p:nvPr/>
          </p:nvSpPr>
          <p:spPr>
            <a:xfrm>
              <a:off x="460478" y="433613"/>
              <a:ext cx="299470" cy="214830"/>
            </a:xfrm>
            <a:custGeom>
              <a:avLst/>
              <a:gdLst>
                <a:gd name="connsiteX0" fmla="*/ 113241 w 299470"/>
                <a:gd name="connsiteY0" fmla="*/ 139892 h 214830"/>
                <a:gd name="connsiteX1" fmla="*/ 168172 w 299470"/>
                <a:gd name="connsiteY1" fmla="*/ 102658 h 214830"/>
                <a:gd name="connsiteX2" fmla="*/ 299471 w 299470"/>
                <a:gd name="connsiteY2" fmla="*/ 13566 h 214830"/>
                <a:gd name="connsiteX3" fmla="*/ 289801 w 299470"/>
                <a:gd name="connsiteY3" fmla="*/ 0 h 214830"/>
                <a:gd name="connsiteX4" fmla="*/ 169162 w 299470"/>
                <a:gd name="connsiteY4" fmla="*/ 93027 h 214830"/>
                <a:gd name="connsiteX5" fmla="*/ 113241 w 299470"/>
                <a:gd name="connsiteY5" fmla="*/ 136134 h 214830"/>
                <a:gd name="connsiteX6" fmla="*/ 79688 w 299470"/>
                <a:gd name="connsiteY6" fmla="*/ 158098 h 214830"/>
                <a:gd name="connsiteX7" fmla="*/ 0 w 299470"/>
                <a:gd name="connsiteY7" fmla="*/ 210308 h 214830"/>
                <a:gd name="connsiteX8" fmla="*/ 20796 w 299470"/>
                <a:gd name="connsiteY8" fmla="*/ 214830 h 214830"/>
                <a:gd name="connsiteX9" fmla="*/ 83766 w 299470"/>
                <a:gd name="connsiteY9" fmla="*/ 163795 h 214830"/>
                <a:gd name="connsiteX10" fmla="*/ 113241 w 299470"/>
                <a:gd name="connsiteY10" fmla="*/ 139892 h 2148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99470" h="214830">
                  <a:moveTo>
                    <a:pt x="113241" y="139892"/>
                  </a:moveTo>
                  <a:lnTo>
                    <a:pt x="168172" y="102658"/>
                  </a:lnTo>
                  <a:lnTo>
                    <a:pt x="299471" y="13566"/>
                  </a:lnTo>
                  <a:cubicBezTo>
                    <a:pt x="296558" y="8809"/>
                    <a:pt x="293296" y="4287"/>
                    <a:pt x="289801" y="0"/>
                  </a:cubicBezTo>
                  <a:lnTo>
                    <a:pt x="169162" y="93027"/>
                  </a:lnTo>
                  <a:lnTo>
                    <a:pt x="113241" y="136134"/>
                  </a:lnTo>
                  <a:lnTo>
                    <a:pt x="79688" y="158098"/>
                  </a:lnTo>
                  <a:lnTo>
                    <a:pt x="0" y="210308"/>
                  </a:lnTo>
                  <a:cubicBezTo>
                    <a:pt x="6699" y="212364"/>
                    <a:pt x="13631" y="213891"/>
                    <a:pt x="20796" y="214830"/>
                  </a:cubicBezTo>
                  <a:lnTo>
                    <a:pt x="83766" y="163795"/>
                  </a:lnTo>
                  <a:lnTo>
                    <a:pt x="113241" y="139892"/>
                  </a:lnTo>
                </a:path>
              </a:pathLst>
            </a:custGeom>
            <a:solidFill>
              <a:srgbClr val="ED1C24"/>
            </a:solidFill>
            <a:ln w="582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80" name="자유형: 도형 22">
              <a:extLst>
                <a:ext uri="{FF2B5EF4-FFF2-40B4-BE49-F238E27FC236}">
                  <a16:creationId xmlns:a16="http://schemas.microsoft.com/office/drawing/2014/main" id="{81615C9D-99FC-66FA-0735-3B6E02455FF8}"/>
                </a:ext>
              </a:extLst>
            </p:cNvPr>
            <p:cNvSpPr/>
            <p:nvPr/>
          </p:nvSpPr>
          <p:spPr>
            <a:xfrm>
              <a:off x="400654" y="393090"/>
              <a:ext cx="310305" cy="223991"/>
            </a:xfrm>
            <a:custGeom>
              <a:avLst/>
              <a:gdLst>
                <a:gd name="connsiteX0" fmla="*/ 173065 w 310305"/>
                <a:gd name="connsiteY0" fmla="*/ 98958 h 223991"/>
                <a:gd name="connsiteX1" fmla="*/ 217569 w 310305"/>
                <a:gd name="connsiteY1" fmla="*/ 69418 h 223991"/>
                <a:gd name="connsiteX2" fmla="*/ 310305 w 310305"/>
                <a:gd name="connsiteY2" fmla="*/ 7752 h 223991"/>
                <a:gd name="connsiteX3" fmla="*/ 293296 w 310305"/>
                <a:gd name="connsiteY3" fmla="*/ 0 h 223991"/>
                <a:gd name="connsiteX4" fmla="*/ 214249 w 310305"/>
                <a:gd name="connsiteY4" fmla="*/ 62605 h 223991"/>
                <a:gd name="connsiteX5" fmla="*/ 173065 w 310305"/>
                <a:gd name="connsiteY5" fmla="*/ 95200 h 223991"/>
                <a:gd name="connsiteX6" fmla="*/ 117144 w 310305"/>
                <a:gd name="connsiteY6" fmla="*/ 133021 h 223991"/>
                <a:gd name="connsiteX7" fmla="*/ 0 w 310305"/>
                <a:gd name="connsiteY7" fmla="*/ 212129 h 223991"/>
                <a:gd name="connsiteX8" fmla="*/ 11942 w 310305"/>
                <a:gd name="connsiteY8" fmla="*/ 223992 h 223991"/>
                <a:gd name="connsiteX9" fmla="*/ 118017 w 310305"/>
                <a:gd name="connsiteY9" fmla="*/ 141713 h 223991"/>
                <a:gd name="connsiteX10" fmla="*/ 173065 w 310305"/>
                <a:gd name="connsiteY10" fmla="*/ 98958 h 223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10305" h="223991">
                  <a:moveTo>
                    <a:pt x="173065" y="98958"/>
                  </a:moveTo>
                  <a:lnTo>
                    <a:pt x="217569" y="69418"/>
                  </a:lnTo>
                  <a:lnTo>
                    <a:pt x="310305" y="7752"/>
                  </a:lnTo>
                  <a:cubicBezTo>
                    <a:pt x="304888" y="4816"/>
                    <a:pt x="299179" y="2173"/>
                    <a:pt x="293296" y="0"/>
                  </a:cubicBezTo>
                  <a:lnTo>
                    <a:pt x="214249" y="62605"/>
                  </a:lnTo>
                  <a:lnTo>
                    <a:pt x="173065" y="95200"/>
                  </a:lnTo>
                  <a:lnTo>
                    <a:pt x="117144" y="133021"/>
                  </a:lnTo>
                  <a:lnTo>
                    <a:pt x="0" y="212129"/>
                  </a:lnTo>
                  <a:cubicBezTo>
                    <a:pt x="3728" y="216357"/>
                    <a:pt x="7689" y="220292"/>
                    <a:pt x="11942" y="223992"/>
                  </a:cubicBezTo>
                  <a:lnTo>
                    <a:pt x="118017" y="141713"/>
                  </a:lnTo>
                  <a:lnTo>
                    <a:pt x="173065" y="98958"/>
                  </a:lnTo>
                </a:path>
              </a:pathLst>
            </a:custGeom>
            <a:solidFill>
              <a:srgbClr val="ED1C24"/>
            </a:solidFill>
            <a:ln w="582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81" name="자유형: 도형 23">
              <a:extLst>
                <a:ext uri="{FF2B5EF4-FFF2-40B4-BE49-F238E27FC236}">
                  <a16:creationId xmlns:a16="http://schemas.microsoft.com/office/drawing/2014/main" id="{F232BB32-1C00-DC97-17F5-E49956501474}"/>
                </a:ext>
              </a:extLst>
            </p:cNvPr>
            <p:cNvSpPr/>
            <p:nvPr/>
          </p:nvSpPr>
          <p:spPr>
            <a:xfrm>
              <a:off x="416906" y="403896"/>
              <a:ext cx="313683" cy="226869"/>
            </a:xfrm>
            <a:custGeom>
              <a:avLst/>
              <a:gdLst>
                <a:gd name="connsiteX0" fmla="*/ 156813 w 313683"/>
                <a:gd name="connsiteY0" fmla="*/ 115285 h 226869"/>
                <a:gd name="connsiteX1" fmla="*/ 208948 w 313683"/>
                <a:gd name="connsiteY1" fmla="*/ 80341 h 226869"/>
                <a:gd name="connsiteX2" fmla="*/ 313684 w 313683"/>
                <a:gd name="connsiteY2" fmla="*/ 10043 h 226869"/>
                <a:gd name="connsiteX3" fmla="*/ 299471 w 313683"/>
                <a:gd name="connsiteY3" fmla="*/ 0 h 226869"/>
                <a:gd name="connsiteX4" fmla="*/ 206676 w 313683"/>
                <a:gd name="connsiteY4" fmla="*/ 72589 h 226869"/>
                <a:gd name="connsiteX5" fmla="*/ 156813 w 313683"/>
                <a:gd name="connsiteY5" fmla="*/ 111526 h 226869"/>
                <a:gd name="connsiteX6" fmla="*/ 104736 w 313683"/>
                <a:gd name="connsiteY6" fmla="*/ 146529 h 226869"/>
                <a:gd name="connsiteX7" fmla="*/ 0 w 313683"/>
                <a:gd name="connsiteY7" fmla="*/ 216827 h 226869"/>
                <a:gd name="connsiteX8" fmla="*/ 14213 w 313683"/>
                <a:gd name="connsiteY8" fmla="*/ 226870 h 226869"/>
                <a:gd name="connsiteX9" fmla="*/ 107008 w 313683"/>
                <a:gd name="connsiteY9" fmla="*/ 154340 h 226869"/>
                <a:gd name="connsiteX10" fmla="*/ 156813 w 313683"/>
                <a:gd name="connsiteY10" fmla="*/ 115285 h 2268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13683" h="226869">
                  <a:moveTo>
                    <a:pt x="156813" y="115285"/>
                  </a:moveTo>
                  <a:lnTo>
                    <a:pt x="208948" y="80341"/>
                  </a:lnTo>
                  <a:lnTo>
                    <a:pt x="313684" y="10043"/>
                  </a:lnTo>
                  <a:cubicBezTo>
                    <a:pt x="309199" y="6401"/>
                    <a:pt x="304422" y="3054"/>
                    <a:pt x="299471" y="0"/>
                  </a:cubicBezTo>
                  <a:lnTo>
                    <a:pt x="206676" y="72589"/>
                  </a:lnTo>
                  <a:lnTo>
                    <a:pt x="156813" y="111526"/>
                  </a:lnTo>
                  <a:lnTo>
                    <a:pt x="104736" y="146529"/>
                  </a:lnTo>
                  <a:lnTo>
                    <a:pt x="0" y="216827"/>
                  </a:lnTo>
                  <a:cubicBezTo>
                    <a:pt x="4485" y="220468"/>
                    <a:pt x="9262" y="223816"/>
                    <a:pt x="14213" y="226870"/>
                  </a:cubicBezTo>
                  <a:lnTo>
                    <a:pt x="107008" y="154340"/>
                  </a:lnTo>
                  <a:lnTo>
                    <a:pt x="156813" y="115285"/>
                  </a:lnTo>
                </a:path>
              </a:pathLst>
            </a:custGeom>
            <a:solidFill>
              <a:srgbClr val="ED1C24"/>
            </a:solidFill>
            <a:ln w="582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82" name="자유형: 도형 24">
              <a:extLst>
                <a:ext uri="{FF2B5EF4-FFF2-40B4-BE49-F238E27FC236}">
                  <a16:creationId xmlns:a16="http://schemas.microsoft.com/office/drawing/2014/main" id="{9B0F9564-A56F-5E32-DE20-6EF723CCEC21}"/>
                </a:ext>
              </a:extLst>
            </p:cNvPr>
            <p:cNvSpPr/>
            <p:nvPr/>
          </p:nvSpPr>
          <p:spPr>
            <a:xfrm>
              <a:off x="436478" y="417580"/>
              <a:ext cx="310305" cy="223933"/>
            </a:xfrm>
            <a:custGeom>
              <a:avLst/>
              <a:gdLst>
                <a:gd name="connsiteX0" fmla="*/ 137240 w 310305"/>
                <a:gd name="connsiteY0" fmla="*/ 128734 h 223933"/>
                <a:gd name="connsiteX1" fmla="*/ 193220 w 310305"/>
                <a:gd name="connsiteY1" fmla="*/ 90971 h 223933"/>
                <a:gd name="connsiteX2" fmla="*/ 310305 w 310305"/>
                <a:gd name="connsiteY2" fmla="*/ 11863 h 223933"/>
                <a:gd name="connsiteX3" fmla="*/ 298422 w 310305"/>
                <a:gd name="connsiteY3" fmla="*/ 0 h 223933"/>
                <a:gd name="connsiteX4" fmla="*/ 192346 w 310305"/>
                <a:gd name="connsiteY4" fmla="*/ 82220 h 223933"/>
                <a:gd name="connsiteX5" fmla="*/ 137240 w 310305"/>
                <a:gd name="connsiteY5" fmla="*/ 124916 h 223933"/>
                <a:gd name="connsiteX6" fmla="*/ 92795 w 310305"/>
                <a:gd name="connsiteY6" fmla="*/ 154516 h 223933"/>
                <a:gd name="connsiteX7" fmla="*/ 0 w 310305"/>
                <a:gd name="connsiteY7" fmla="*/ 216181 h 223933"/>
                <a:gd name="connsiteX8" fmla="*/ 17009 w 310305"/>
                <a:gd name="connsiteY8" fmla="*/ 223933 h 223933"/>
                <a:gd name="connsiteX9" fmla="*/ 96115 w 310305"/>
                <a:gd name="connsiteY9" fmla="*/ 161328 h 223933"/>
                <a:gd name="connsiteX10" fmla="*/ 137240 w 310305"/>
                <a:gd name="connsiteY10" fmla="*/ 128734 h 2239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10305" h="223933">
                  <a:moveTo>
                    <a:pt x="137240" y="128734"/>
                  </a:moveTo>
                  <a:lnTo>
                    <a:pt x="193220" y="90971"/>
                  </a:lnTo>
                  <a:lnTo>
                    <a:pt x="310305" y="11863"/>
                  </a:lnTo>
                  <a:cubicBezTo>
                    <a:pt x="306636" y="7635"/>
                    <a:pt x="302616" y="3700"/>
                    <a:pt x="298422" y="0"/>
                  </a:cubicBezTo>
                  <a:lnTo>
                    <a:pt x="192346" y="82220"/>
                  </a:lnTo>
                  <a:lnTo>
                    <a:pt x="137240" y="124916"/>
                  </a:lnTo>
                  <a:lnTo>
                    <a:pt x="92795" y="154516"/>
                  </a:lnTo>
                  <a:lnTo>
                    <a:pt x="0" y="216181"/>
                  </a:lnTo>
                  <a:cubicBezTo>
                    <a:pt x="5476" y="219176"/>
                    <a:pt x="11126" y="221760"/>
                    <a:pt x="17009" y="223933"/>
                  </a:cubicBezTo>
                  <a:lnTo>
                    <a:pt x="96115" y="161328"/>
                  </a:lnTo>
                  <a:lnTo>
                    <a:pt x="137240" y="128734"/>
                  </a:lnTo>
                </a:path>
              </a:pathLst>
            </a:custGeom>
            <a:solidFill>
              <a:srgbClr val="ED1C24"/>
            </a:solidFill>
            <a:ln w="582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83" name="자유형: 도형 25">
              <a:extLst>
                <a:ext uri="{FF2B5EF4-FFF2-40B4-BE49-F238E27FC236}">
                  <a16:creationId xmlns:a16="http://schemas.microsoft.com/office/drawing/2014/main" id="{75EA9D92-F0C1-8F2D-870E-B771C73E814E}"/>
                </a:ext>
              </a:extLst>
            </p:cNvPr>
            <p:cNvSpPr/>
            <p:nvPr/>
          </p:nvSpPr>
          <p:spPr>
            <a:xfrm>
              <a:off x="367509" y="385045"/>
              <a:ext cx="204928" cy="176656"/>
            </a:xfrm>
            <a:custGeom>
              <a:avLst/>
              <a:gdLst>
                <a:gd name="connsiteX0" fmla="*/ 131240 w 204928"/>
                <a:gd name="connsiteY0" fmla="*/ 0 h 176656"/>
                <a:gd name="connsiteX1" fmla="*/ 0 w 204928"/>
                <a:gd name="connsiteY1" fmla="*/ 132316 h 176656"/>
                <a:gd name="connsiteX2" fmla="*/ 7573 w 204928"/>
                <a:gd name="connsiteY2" fmla="*/ 176657 h 176656"/>
                <a:gd name="connsiteX3" fmla="*/ 204929 w 204928"/>
                <a:gd name="connsiteY3" fmla="*/ 22787 h 176656"/>
                <a:gd name="connsiteX4" fmla="*/ 131240 w 204928"/>
                <a:gd name="connsiteY4" fmla="*/ 0 h 176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4928" h="176656">
                  <a:moveTo>
                    <a:pt x="131240" y="0"/>
                  </a:moveTo>
                  <a:cubicBezTo>
                    <a:pt x="58776" y="0"/>
                    <a:pt x="0" y="59199"/>
                    <a:pt x="0" y="132316"/>
                  </a:cubicBezTo>
                  <a:cubicBezTo>
                    <a:pt x="0" y="147821"/>
                    <a:pt x="2680" y="162796"/>
                    <a:pt x="7573" y="176657"/>
                  </a:cubicBezTo>
                  <a:lnTo>
                    <a:pt x="204929" y="22787"/>
                  </a:lnTo>
                  <a:cubicBezTo>
                    <a:pt x="183900" y="8398"/>
                    <a:pt x="158560" y="0"/>
                    <a:pt x="131240" y="0"/>
                  </a:cubicBezTo>
                </a:path>
              </a:pathLst>
            </a:custGeom>
            <a:solidFill>
              <a:srgbClr val="ED1C24"/>
            </a:solidFill>
            <a:ln w="582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84" name="자유형: 도형 26">
              <a:extLst>
                <a:ext uri="{FF2B5EF4-FFF2-40B4-BE49-F238E27FC236}">
                  <a16:creationId xmlns:a16="http://schemas.microsoft.com/office/drawing/2014/main" id="{59AF947A-6175-0B4F-4D23-3F8266992753}"/>
                </a:ext>
              </a:extLst>
            </p:cNvPr>
            <p:cNvSpPr/>
            <p:nvPr/>
          </p:nvSpPr>
          <p:spPr>
            <a:xfrm>
              <a:off x="377411" y="385045"/>
              <a:ext cx="278849" cy="197857"/>
            </a:xfrm>
            <a:custGeom>
              <a:avLst/>
              <a:gdLst>
                <a:gd name="connsiteX0" fmla="*/ 196307 w 278849"/>
                <a:gd name="connsiteY0" fmla="*/ 52680 h 197857"/>
                <a:gd name="connsiteX1" fmla="*/ 215705 w 278849"/>
                <a:gd name="connsiteY1" fmla="*/ 40347 h 197857"/>
                <a:gd name="connsiteX2" fmla="*/ 278850 w 278849"/>
                <a:gd name="connsiteY2" fmla="*/ 176 h 197857"/>
                <a:gd name="connsiteX3" fmla="*/ 271335 w 278849"/>
                <a:gd name="connsiteY3" fmla="*/ 0 h 197857"/>
                <a:gd name="connsiteX4" fmla="*/ 247685 w 278849"/>
                <a:gd name="connsiteY4" fmla="*/ 2173 h 197857"/>
                <a:gd name="connsiteX5" fmla="*/ 210928 w 278849"/>
                <a:gd name="connsiteY5" fmla="*/ 35707 h 197857"/>
                <a:gd name="connsiteX6" fmla="*/ 196307 w 278849"/>
                <a:gd name="connsiteY6" fmla="*/ 48921 h 197857"/>
                <a:gd name="connsiteX7" fmla="*/ 150755 w 278849"/>
                <a:gd name="connsiteY7" fmla="*/ 79989 h 197857"/>
                <a:gd name="connsiteX8" fmla="*/ 0 w 278849"/>
                <a:gd name="connsiteY8" fmla="*/ 182706 h 197857"/>
                <a:gd name="connsiteX9" fmla="*/ 7340 w 278849"/>
                <a:gd name="connsiteY9" fmla="*/ 197858 h 197857"/>
                <a:gd name="connsiteX10" fmla="*/ 146677 w 278849"/>
                <a:gd name="connsiteY10" fmla="*/ 90854 h 197857"/>
                <a:gd name="connsiteX11" fmla="*/ 196307 w 278849"/>
                <a:gd name="connsiteY11" fmla="*/ 52680 h 197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78849" h="197857">
                  <a:moveTo>
                    <a:pt x="196307" y="52680"/>
                  </a:moveTo>
                  <a:lnTo>
                    <a:pt x="215705" y="40347"/>
                  </a:lnTo>
                  <a:lnTo>
                    <a:pt x="278850" y="176"/>
                  </a:lnTo>
                  <a:cubicBezTo>
                    <a:pt x="276345" y="59"/>
                    <a:pt x="273840" y="0"/>
                    <a:pt x="271335" y="0"/>
                  </a:cubicBezTo>
                  <a:cubicBezTo>
                    <a:pt x="263238" y="0"/>
                    <a:pt x="255374" y="705"/>
                    <a:pt x="247685" y="2173"/>
                  </a:cubicBezTo>
                  <a:lnTo>
                    <a:pt x="210928" y="35707"/>
                  </a:lnTo>
                  <a:lnTo>
                    <a:pt x="196307" y="48921"/>
                  </a:lnTo>
                  <a:lnTo>
                    <a:pt x="150755" y="79989"/>
                  </a:lnTo>
                  <a:lnTo>
                    <a:pt x="0" y="182706"/>
                  </a:lnTo>
                  <a:cubicBezTo>
                    <a:pt x="2155" y="187932"/>
                    <a:pt x="4602" y="192983"/>
                    <a:pt x="7340" y="197858"/>
                  </a:cubicBezTo>
                  <a:lnTo>
                    <a:pt x="146677" y="90854"/>
                  </a:lnTo>
                  <a:lnTo>
                    <a:pt x="196307" y="52680"/>
                  </a:lnTo>
                </a:path>
              </a:pathLst>
            </a:custGeom>
            <a:solidFill>
              <a:srgbClr val="ED1C24"/>
            </a:solidFill>
            <a:ln w="582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85" name="자유형: 도형 27">
              <a:extLst>
                <a:ext uri="{FF2B5EF4-FFF2-40B4-BE49-F238E27FC236}">
                  <a16:creationId xmlns:a16="http://schemas.microsoft.com/office/drawing/2014/main" id="{3A44F0D6-DEDC-10CA-725C-5A4EC590596E}"/>
                </a:ext>
              </a:extLst>
            </p:cNvPr>
            <p:cNvSpPr/>
            <p:nvPr/>
          </p:nvSpPr>
          <p:spPr>
            <a:xfrm>
              <a:off x="597835" y="477190"/>
              <a:ext cx="83241" cy="80576"/>
            </a:xfrm>
            <a:custGeom>
              <a:avLst/>
              <a:gdLst>
                <a:gd name="connsiteX0" fmla="*/ 41592 w 83241"/>
                <a:gd name="connsiteY0" fmla="*/ 28953 h 80576"/>
                <a:gd name="connsiteX1" fmla="*/ 83241 w 83241"/>
                <a:gd name="connsiteY1" fmla="*/ 28953 h 80576"/>
                <a:gd name="connsiteX2" fmla="*/ 83241 w 83241"/>
                <a:gd name="connsiteY2" fmla="*/ 0 h 80576"/>
                <a:gd name="connsiteX3" fmla="*/ 39960 w 83241"/>
                <a:gd name="connsiteY3" fmla="*/ 0 h 80576"/>
                <a:gd name="connsiteX4" fmla="*/ 0 w 83241"/>
                <a:gd name="connsiteY4" fmla="*/ 40288 h 80576"/>
                <a:gd name="connsiteX5" fmla="*/ 39960 w 83241"/>
                <a:gd name="connsiteY5" fmla="*/ 80576 h 80576"/>
                <a:gd name="connsiteX6" fmla="*/ 83241 w 83241"/>
                <a:gd name="connsiteY6" fmla="*/ 80576 h 80576"/>
                <a:gd name="connsiteX7" fmla="*/ 83241 w 83241"/>
                <a:gd name="connsiteY7" fmla="*/ 51623 h 80576"/>
                <a:gd name="connsiteX8" fmla="*/ 41592 w 83241"/>
                <a:gd name="connsiteY8" fmla="*/ 51623 h 80576"/>
                <a:gd name="connsiteX9" fmla="*/ 30407 w 83241"/>
                <a:gd name="connsiteY9" fmla="*/ 40288 h 80576"/>
                <a:gd name="connsiteX10" fmla="*/ 41592 w 83241"/>
                <a:gd name="connsiteY10" fmla="*/ 28953 h 80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3241" h="80576">
                  <a:moveTo>
                    <a:pt x="41592" y="28953"/>
                  </a:moveTo>
                  <a:lnTo>
                    <a:pt x="83241" y="28953"/>
                  </a:lnTo>
                  <a:lnTo>
                    <a:pt x="83241" y="0"/>
                  </a:lnTo>
                  <a:lnTo>
                    <a:pt x="39960" y="0"/>
                  </a:lnTo>
                  <a:cubicBezTo>
                    <a:pt x="17883" y="0"/>
                    <a:pt x="0" y="18089"/>
                    <a:pt x="0" y="40288"/>
                  </a:cubicBezTo>
                  <a:cubicBezTo>
                    <a:pt x="0" y="62488"/>
                    <a:pt x="17883" y="80576"/>
                    <a:pt x="39960" y="80576"/>
                  </a:cubicBezTo>
                  <a:lnTo>
                    <a:pt x="83241" y="80576"/>
                  </a:lnTo>
                  <a:lnTo>
                    <a:pt x="83241" y="51623"/>
                  </a:lnTo>
                  <a:lnTo>
                    <a:pt x="41592" y="51623"/>
                  </a:lnTo>
                  <a:cubicBezTo>
                    <a:pt x="35417" y="51623"/>
                    <a:pt x="30407" y="46513"/>
                    <a:pt x="30407" y="40288"/>
                  </a:cubicBezTo>
                  <a:cubicBezTo>
                    <a:pt x="30407" y="34004"/>
                    <a:pt x="35417" y="28953"/>
                    <a:pt x="41592" y="28953"/>
                  </a:cubicBezTo>
                </a:path>
              </a:pathLst>
            </a:custGeom>
            <a:solidFill>
              <a:srgbClr val="ED1C24"/>
            </a:solidFill>
            <a:ln w="582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86" name="자유형: 도형 28">
              <a:extLst>
                <a:ext uri="{FF2B5EF4-FFF2-40B4-BE49-F238E27FC236}">
                  <a16:creationId xmlns:a16="http://schemas.microsoft.com/office/drawing/2014/main" id="{0CD6F48C-5B99-D245-B88F-C659426EE893}"/>
                </a:ext>
              </a:extLst>
            </p:cNvPr>
            <p:cNvSpPr/>
            <p:nvPr/>
          </p:nvSpPr>
          <p:spPr>
            <a:xfrm>
              <a:off x="445857" y="477190"/>
              <a:ext cx="83241" cy="80576"/>
            </a:xfrm>
            <a:custGeom>
              <a:avLst/>
              <a:gdLst>
                <a:gd name="connsiteX0" fmla="*/ 39960 w 83241"/>
                <a:gd name="connsiteY0" fmla="*/ 0 h 80576"/>
                <a:gd name="connsiteX1" fmla="*/ 0 w 83241"/>
                <a:gd name="connsiteY1" fmla="*/ 40288 h 80576"/>
                <a:gd name="connsiteX2" fmla="*/ 39902 w 83241"/>
                <a:gd name="connsiteY2" fmla="*/ 80576 h 80576"/>
                <a:gd name="connsiteX3" fmla="*/ 83241 w 83241"/>
                <a:gd name="connsiteY3" fmla="*/ 80576 h 80576"/>
                <a:gd name="connsiteX4" fmla="*/ 83241 w 83241"/>
                <a:gd name="connsiteY4" fmla="*/ 0 h 80576"/>
                <a:gd name="connsiteX5" fmla="*/ 39960 w 83241"/>
                <a:gd name="connsiteY5" fmla="*/ 0 h 80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3241" h="80576">
                  <a:moveTo>
                    <a:pt x="39960" y="0"/>
                  </a:moveTo>
                  <a:cubicBezTo>
                    <a:pt x="17883" y="0"/>
                    <a:pt x="0" y="18089"/>
                    <a:pt x="0" y="40288"/>
                  </a:cubicBezTo>
                  <a:cubicBezTo>
                    <a:pt x="0" y="62488"/>
                    <a:pt x="17883" y="80576"/>
                    <a:pt x="39902" y="80576"/>
                  </a:cubicBezTo>
                  <a:lnTo>
                    <a:pt x="83241" y="80576"/>
                  </a:lnTo>
                  <a:lnTo>
                    <a:pt x="83241" y="0"/>
                  </a:lnTo>
                  <a:lnTo>
                    <a:pt x="39960" y="0"/>
                  </a:lnTo>
                </a:path>
              </a:pathLst>
            </a:custGeom>
            <a:solidFill>
              <a:srgbClr val="ED1C24"/>
            </a:solidFill>
            <a:ln w="582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87" name="자유형: 도형 29">
              <a:extLst>
                <a:ext uri="{FF2B5EF4-FFF2-40B4-BE49-F238E27FC236}">
                  <a16:creationId xmlns:a16="http://schemas.microsoft.com/office/drawing/2014/main" id="{D671ECBF-4C07-23FC-5009-438C33BD6A9F}"/>
                </a:ext>
              </a:extLst>
            </p:cNvPr>
            <p:cNvSpPr/>
            <p:nvPr/>
          </p:nvSpPr>
          <p:spPr>
            <a:xfrm>
              <a:off x="452090" y="483415"/>
              <a:ext cx="70717" cy="68008"/>
            </a:xfrm>
            <a:custGeom>
              <a:avLst/>
              <a:gdLst>
                <a:gd name="connsiteX0" fmla="*/ 33669 w 70717"/>
                <a:gd name="connsiteY0" fmla="*/ 68008 h 68008"/>
                <a:gd name="connsiteX1" fmla="*/ 0 w 70717"/>
                <a:gd name="connsiteY1" fmla="*/ 34004 h 68008"/>
                <a:gd name="connsiteX2" fmla="*/ 33669 w 70717"/>
                <a:gd name="connsiteY2" fmla="*/ 0 h 68008"/>
                <a:gd name="connsiteX3" fmla="*/ 70717 w 70717"/>
                <a:gd name="connsiteY3" fmla="*/ 0 h 68008"/>
                <a:gd name="connsiteX4" fmla="*/ 70717 w 70717"/>
                <a:gd name="connsiteY4" fmla="*/ 16385 h 68008"/>
                <a:gd name="connsiteX5" fmla="*/ 35359 w 70717"/>
                <a:gd name="connsiteY5" fmla="*/ 16385 h 68008"/>
                <a:gd name="connsiteX6" fmla="*/ 21320 w 70717"/>
                <a:gd name="connsiteY6" fmla="*/ 23609 h 68008"/>
                <a:gd name="connsiteX7" fmla="*/ 19689 w 70717"/>
                <a:gd name="connsiteY7" fmla="*/ 25841 h 68008"/>
                <a:gd name="connsiteX8" fmla="*/ 70717 w 70717"/>
                <a:gd name="connsiteY8" fmla="*/ 25841 h 68008"/>
                <a:gd name="connsiteX9" fmla="*/ 70717 w 70717"/>
                <a:gd name="connsiteY9" fmla="*/ 42226 h 68008"/>
                <a:gd name="connsiteX10" fmla="*/ 19689 w 70717"/>
                <a:gd name="connsiteY10" fmla="*/ 42226 h 68008"/>
                <a:gd name="connsiteX11" fmla="*/ 21262 w 70717"/>
                <a:gd name="connsiteY11" fmla="*/ 44458 h 68008"/>
                <a:gd name="connsiteX12" fmla="*/ 35359 w 70717"/>
                <a:gd name="connsiteY12" fmla="*/ 51681 h 68008"/>
                <a:gd name="connsiteX13" fmla="*/ 70717 w 70717"/>
                <a:gd name="connsiteY13" fmla="*/ 51681 h 68008"/>
                <a:gd name="connsiteX14" fmla="*/ 70717 w 70717"/>
                <a:gd name="connsiteY14" fmla="*/ 68008 h 68008"/>
                <a:gd name="connsiteX15" fmla="*/ 33669 w 70717"/>
                <a:gd name="connsiteY15" fmla="*/ 68008 h 68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70717" h="68008">
                  <a:moveTo>
                    <a:pt x="33669" y="68008"/>
                  </a:moveTo>
                  <a:cubicBezTo>
                    <a:pt x="15087" y="68008"/>
                    <a:pt x="0" y="52797"/>
                    <a:pt x="0" y="34004"/>
                  </a:cubicBezTo>
                  <a:cubicBezTo>
                    <a:pt x="0" y="15270"/>
                    <a:pt x="15087" y="0"/>
                    <a:pt x="33669" y="0"/>
                  </a:cubicBezTo>
                  <a:cubicBezTo>
                    <a:pt x="33669" y="0"/>
                    <a:pt x="68154" y="0"/>
                    <a:pt x="70717" y="0"/>
                  </a:cubicBezTo>
                  <a:cubicBezTo>
                    <a:pt x="70717" y="2232"/>
                    <a:pt x="70717" y="14154"/>
                    <a:pt x="70717" y="16385"/>
                  </a:cubicBezTo>
                  <a:cubicBezTo>
                    <a:pt x="68154" y="16385"/>
                    <a:pt x="35359" y="16385"/>
                    <a:pt x="35359" y="16385"/>
                  </a:cubicBezTo>
                  <a:cubicBezTo>
                    <a:pt x="29825" y="16385"/>
                    <a:pt x="24582" y="19087"/>
                    <a:pt x="21320" y="23609"/>
                  </a:cubicBezTo>
                  <a:lnTo>
                    <a:pt x="19689" y="25841"/>
                  </a:lnTo>
                  <a:cubicBezTo>
                    <a:pt x="19689" y="25841"/>
                    <a:pt x="68096" y="25841"/>
                    <a:pt x="70717" y="25841"/>
                  </a:cubicBezTo>
                  <a:cubicBezTo>
                    <a:pt x="70717" y="28072"/>
                    <a:pt x="70717" y="39994"/>
                    <a:pt x="70717" y="42226"/>
                  </a:cubicBezTo>
                  <a:cubicBezTo>
                    <a:pt x="68096" y="42226"/>
                    <a:pt x="19689" y="42226"/>
                    <a:pt x="19689" y="42226"/>
                  </a:cubicBezTo>
                  <a:lnTo>
                    <a:pt x="21262" y="44458"/>
                  </a:lnTo>
                  <a:cubicBezTo>
                    <a:pt x="24582" y="48980"/>
                    <a:pt x="29825" y="51681"/>
                    <a:pt x="35359" y="51681"/>
                  </a:cubicBezTo>
                  <a:cubicBezTo>
                    <a:pt x="35359" y="51681"/>
                    <a:pt x="68154" y="51681"/>
                    <a:pt x="70717" y="51681"/>
                  </a:cubicBezTo>
                  <a:cubicBezTo>
                    <a:pt x="70717" y="53913"/>
                    <a:pt x="70717" y="65835"/>
                    <a:pt x="70717" y="68008"/>
                  </a:cubicBezTo>
                  <a:cubicBezTo>
                    <a:pt x="68154" y="68008"/>
                    <a:pt x="33669" y="68008"/>
                    <a:pt x="33669" y="68008"/>
                  </a:cubicBezTo>
                </a:path>
              </a:pathLst>
            </a:custGeom>
            <a:solidFill>
              <a:srgbClr val="FFFFFF"/>
            </a:solidFill>
            <a:ln w="582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88" name="자유형: 도형 30">
              <a:extLst>
                <a:ext uri="{FF2B5EF4-FFF2-40B4-BE49-F238E27FC236}">
                  <a16:creationId xmlns:a16="http://schemas.microsoft.com/office/drawing/2014/main" id="{03D22538-3A54-615C-074D-A1BC8C092216}"/>
                </a:ext>
              </a:extLst>
            </p:cNvPr>
            <p:cNvSpPr/>
            <p:nvPr/>
          </p:nvSpPr>
          <p:spPr>
            <a:xfrm>
              <a:off x="523098" y="477131"/>
              <a:ext cx="94833" cy="82749"/>
            </a:xfrm>
            <a:custGeom>
              <a:avLst/>
              <a:gdLst>
                <a:gd name="connsiteX0" fmla="*/ 21204 w 94833"/>
                <a:gd name="connsiteY0" fmla="*/ 60197 h 82749"/>
                <a:gd name="connsiteX1" fmla="*/ 20330 w 94833"/>
                <a:gd name="connsiteY1" fmla="*/ 60021 h 82749"/>
                <a:gd name="connsiteX2" fmla="*/ 20971 w 94833"/>
                <a:gd name="connsiteY2" fmla="*/ 59551 h 82749"/>
                <a:gd name="connsiteX3" fmla="*/ 34077 w 94833"/>
                <a:gd name="connsiteY3" fmla="*/ 50624 h 82749"/>
                <a:gd name="connsiteX4" fmla="*/ 48873 w 94833"/>
                <a:gd name="connsiteY4" fmla="*/ 60197 h 82749"/>
                <a:gd name="connsiteX5" fmla="*/ 21204 w 94833"/>
                <a:gd name="connsiteY5" fmla="*/ 60197 h 82749"/>
                <a:gd name="connsiteX6" fmla="*/ 21204 w 94833"/>
                <a:gd name="connsiteY6" fmla="*/ 60197 h 82749"/>
                <a:gd name="connsiteX7" fmla="*/ 42407 w 94833"/>
                <a:gd name="connsiteY7" fmla="*/ 20438 h 82749"/>
                <a:gd name="connsiteX8" fmla="*/ 33844 w 94833"/>
                <a:gd name="connsiteY8" fmla="*/ 26252 h 82749"/>
                <a:gd name="connsiteX9" fmla="*/ 24873 w 94833"/>
                <a:gd name="connsiteY9" fmla="*/ 20438 h 82749"/>
                <a:gd name="connsiteX10" fmla="*/ 42407 w 94833"/>
                <a:gd name="connsiteY10" fmla="*/ 20438 h 82749"/>
                <a:gd name="connsiteX11" fmla="*/ 42407 w 94833"/>
                <a:gd name="connsiteY11" fmla="*/ 20438 h 82749"/>
                <a:gd name="connsiteX12" fmla="*/ 79979 w 94833"/>
                <a:gd name="connsiteY12" fmla="*/ 56086 h 82749"/>
                <a:gd name="connsiteX13" fmla="*/ 80678 w 94833"/>
                <a:gd name="connsiteY13" fmla="*/ 48862 h 82749"/>
                <a:gd name="connsiteX14" fmla="*/ 80678 w 94833"/>
                <a:gd name="connsiteY14" fmla="*/ 48158 h 82749"/>
                <a:gd name="connsiteX15" fmla="*/ 80445 w 94833"/>
                <a:gd name="connsiteY15" fmla="*/ 48393 h 82749"/>
                <a:gd name="connsiteX16" fmla="*/ 80678 w 94833"/>
                <a:gd name="connsiteY16" fmla="*/ 43929 h 82749"/>
                <a:gd name="connsiteX17" fmla="*/ 80678 w 94833"/>
                <a:gd name="connsiteY17" fmla="*/ 34650 h 82749"/>
                <a:gd name="connsiteX18" fmla="*/ 60465 w 94833"/>
                <a:gd name="connsiteY18" fmla="*/ 34650 h 82749"/>
                <a:gd name="connsiteX19" fmla="*/ 60465 w 94833"/>
                <a:gd name="connsiteY19" fmla="*/ 43401 h 82749"/>
                <a:gd name="connsiteX20" fmla="*/ 52368 w 94833"/>
                <a:gd name="connsiteY20" fmla="*/ 38174 h 82749"/>
                <a:gd name="connsiteX21" fmla="*/ 58426 w 94833"/>
                <a:gd name="connsiteY21" fmla="*/ 34063 h 82749"/>
                <a:gd name="connsiteX22" fmla="*/ 68387 w 94833"/>
                <a:gd name="connsiteY22" fmla="*/ 17442 h 82749"/>
                <a:gd name="connsiteX23" fmla="*/ 67746 w 94833"/>
                <a:gd name="connsiteY23" fmla="*/ 13097 h 82749"/>
                <a:gd name="connsiteX24" fmla="*/ 46776 w 94833"/>
                <a:gd name="connsiteY24" fmla="*/ 0 h 82749"/>
                <a:gd name="connsiteX25" fmla="*/ 22019 w 94833"/>
                <a:gd name="connsiteY25" fmla="*/ 0 h 82749"/>
                <a:gd name="connsiteX26" fmla="*/ 1689 w 94833"/>
                <a:gd name="connsiteY26" fmla="*/ 13449 h 82749"/>
                <a:gd name="connsiteX27" fmla="*/ 757 w 94833"/>
                <a:gd name="connsiteY27" fmla="*/ 19204 h 82749"/>
                <a:gd name="connsiteX28" fmla="*/ 9437 w 94833"/>
                <a:gd name="connsiteY28" fmla="*/ 34650 h 82749"/>
                <a:gd name="connsiteX29" fmla="*/ 15553 w 94833"/>
                <a:gd name="connsiteY29" fmla="*/ 38585 h 82749"/>
                <a:gd name="connsiteX30" fmla="*/ 12116 w 94833"/>
                <a:gd name="connsiteY30" fmla="*/ 40934 h 82749"/>
                <a:gd name="connsiteX31" fmla="*/ 10893 w 94833"/>
                <a:gd name="connsiteY31" fmla="*/ 41756 h 82749"/>
                <a:gd name="connsiteX32" fmla="*/ 0 w 94833"/>
                <a:gd name="connsiteY32" fmla="*/ 59845 h 82749"/>
                <a:gd name="connsiteX33" fmla="*/ 524 w 94833"/>
                <a:gd name="connsiteY33" fmla="*/ 64308 h 82749"/>
                <a:gd name="connsiteX34" fmla="*/ 21204 w 94833"/>
                <a:gd name="connsiteY34" fmla="*/ 80517 h 82749"/>
                <a:gd name="connsiteX35" fmla="*/ 53533 w 94833"/>
                <a:gd name="connsiteY35" fmla="*/ 80517 h 82749"/>
                <a:gd name="connsiteX36" fmla="*/ 70251 w 94833"/>
                <a:gd name="connsiteY36" fmla="*/ 73940 h 82749"/>
                <a:gd name="connsiteX37" fmla="*/ 83882 w 94833"/>
                <a:gd name="connsiteY37" fmla="*/ 82749 h 82749"/>
                <a:gd name="connsiteX38" fmla="*/ 94833 w 94833"/>
                <a:gd name="connsiteY38" fmla="*/ 65600 h 82749"/>
                <a:gd name="connsiteX39" fmla="*/ 79979 w 94833"/>
                <a:gd name="connsiteY39" fmla="*/ 56086 h 827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94833" h="82749">
                  <a:moveTo>
                    <a:pt x="21204" y="60197"/>
                  </a:moveTo>
                  <a:cubicBezTo>
                    <a:pt x="20679" y="60197"/>
                    <a:pt x="20446" y="60080"/>
                    <a:pt x="20330" y="60021"/>
                  </a:cubicBezTo>
                  <a:cubicBezTo>
                    <a:pt x="20505" y="59903"/>
                    <a:pt x="20679" y="59727"/>
                    <a:pt x="20971" y="59551"/>
                  </a:cubicBezTo>
                  <a:cubicBezTo>
                    <a:pt x="20971" y="59551"/>
                    <a:pt x="30407" y="53150"/>
                    <a:pt x="34077" y="50624"/>
                  </a:cubicBezTo>
                  <a:cubicBezTo>
                    <a:pt x="36757" y="52386"/>
                    <a:pt x="42232" y="55910"/>
                    <a:pt x="48873" y="60197"/>
                  </a:cubicBezTo>
                  <a:cubicBezTo>
                    <a:pt x="42058" y="60197"/>
                    <a:pt x="21204" y="60197"/>
                    <a:pt x="21204" y="60197"/>
                  </a:cubicBezTo>
                  <a:lnTo>
                    <a:pt x="21204" y="60197"/>
                  </a:lnTo>
                  <a:close/>
                  <a:moveTo>
                    <a:pt x="42407" y="20438"/>
                  </a:moveTo>
                  <a:cubicBezTo>
                    <a:pt x="39553" y="22376"/>
                    <a:pt x="36116" y="24666"/>
                    <a:pt x="33844" y="26252"/>
                  </a:cubicBezTo>
                  <a:cubicBezTo>
                    <a:pt x="31281" y="24607"/>
                    <a:pt x="28194" y="22611"/>
                    <a:pt x="24873" y="20438"/>
                  </a:cubicBezTo>
                  <a:cubicBezTo>
                    <a:pt x="29592" y="20438"/>
                    <a:pt x="35766" y="20438"/>
                    <a:pt x="42407" y="20438"/>
                  </a:cubicBezTo>
                  <a:lnTo>
                    <a:pt x="42407" y="20438"/>
                  </a:lnTo>
                  <a:close/>
                  <a:moveTo>
                    <a:pt x="79979" y="56086"/>
                  </a:moveTo>
                  <a:cubicBezTo>
                    <a:pt x="80620" y="52856"/>
                    <a:pt x="80678" y="50154"/>
                    <a:pt x="80678" y="48862"/>
                  </a:cubicBezTo>
                  <a:cubicBezTo>
                    <a:pt x="80678" y="48569"/>
                    <a:pt x="80678" y="48334"/>
                    <a:pt x="80678" y="48158"/>
                  </a:cubicBezTo>
                  <a:cubicBezTo>
                    <a:pt x="80678" y="48158"/>
                    <a:pt x="80503" y="48393"/>
                    <a:pt x="80445" y="48393"/>
                  </a:cubicBezTo>
                  <a:cubicBezTo>
                    <a:pt x="80620" y="47101"/>
                    <a:pt x="80678" y="45632"/>
                    <a:pt x="80678" y="43929"/>
                  </a:cubicBezTo>
                  <a:lnTo>
                    <a:pt x="80678" y="34650"/>
                  </a:lnTo>
                  <a:lnTo>
                    <a:pt x="60465" y="34650"/>
                  </a:lnTo>
                  <a:cubicBezTo>
                    <a:pt x="60465" y="34650"/>
                    <a:pt x="60465" y="41521"/>
                    <a:pt x="60465" y="43401"/>
                  </a:cubicBezTo>
                  <a:cubicBezTo>
                    <a:pt x="56853" y="41110"/>
                    <a:pt x="55688" y="40347"/>
                    <a:pt x="52368" y="38174"/>
                  </a:cubicBezTo>
                  <a:cubicBezTo>
                    <a:pt x="55397" y="36118"/>
                    <a:pt x="58426" y="34063"/>
                    <a:pt x="58426" y="34063"/>
                  </a:cubicBezTo>
                  <a:cubicBezTo>
                    <a:pt x="64776" y="29717"/>
                    <a:pt x="68387" y="23609"/>
                    <a:pt x="68387" y="17442"/>
                  </a:cubicBezTo>
                  <a:cubicBezTo>
                    <a:pt x="68387" y="15974"/>
                    <a:pt x="68154" y="14565"/>
                    <a:pt x="67746" y="13097"/>
                  </a:cubicBezTo>
                  <a:cubicBezTo>
                    <a:pt x="65475" y="4757"/>
                    <a:pt x="57844" y="0"/>
                    <a:pt x="46776" y="0"/>
                  </a:cubicBezTo>
                  <a:lnTo>
                    <a:pt x="22019" y="0"/>
                  </a:lnTo>
                  <a:cubicBezTo>
                    <a:pt x="12349" y="0"/>
                    <a:pt x="4602" y="5168"/>
                    <a:pt x="1689" y="13449"/>
                  </a:cubicBezTo>
                  <a:cubicBezTo>
                    <a:pt x="1165" y="14976"/>
                    <a:pt x="757" y="16973"/>
                    <a:pt x="757" y="19204"/>
                  </a:cubicBezTo>
                  <a:cubicBezTo>
                    <a:pt x="757" y="24196"/>
                    <a:pt x="2738" y="30245"/>
                    <a:pt x="9437" y="34650"/>
                  </a:cubicBezTo>
                  <a:cubicBezTo>
                    <a:pt x="9437" y="34650"/>
                    <a:pt x="12524" y="36647"/>
                    <a:pt x="15553" y="38585"/>
                  </a:cubicBezTo>
                  <a:cubicBezTo>
                    <a:pt x="13980" y="39701"/>
                    <a:pt x="12116" y="40934"/>
                    <a:pt x="12116" y="40934"/>
                  </a:cubicBezTo>
                  <a:cubicBezTo>
                    <a:pt x="12058" y="40934"/>
                    <a:pt x="10893" y="41756"/>
                    <a:pt x="10893" y="41756"/>
                  </a:cubicBezTo>
                  <a:cubicBezTo>
                    <a:pt x="3845" y="46455"/>
                    <a:pt x="0" y="52856"/>
                    <a:pt x="0" y="59845"/>
                  </a:cubicBezTo>
                  <a:cubicBezTo>
                    <a:pt x="0" y="61313"/>
                    <a:pt x="175" y="62781"/>
                    <a:pt x="524" y="64308"/>
                  </a:cubicBezTo>
                  <a:cubicBezTo>
                    <a:pt x="2680" y="73998"/>
                    <a:pt x="11010" y="80517"/>
                    <a:pt x="21204" y="80517"/>
                  </a:cubicBezTo>
                  <a:lnTo>
                    <a:pt x="53533" y="80517"/>
                  </a:lnTo>
                  <a:cubicBezTo>
                    <a:pt x="61572" y="80517"/>
                    <a:pt x="66581" y="77522"/>
                    <a:pt x="70251" y="73940"/>
                  </a:cubicBezTo>
                  <a:cubicBezTo>
                    <a:pt x="73979" y="76348"/>
                    <a:pt x="83882" y="82749"/>
                    <a:pt x="83882" y="82749"/>
                  </a:cubicBezTo>
                  <a:lnTo>
                    <a:pt x="94833" y="65600"/>
                  </a:lnTo>
                  <a:cubicBezTo>
                    <a:pt x="94833" y="65659"/>
                    <a:pt x="83591" y="58377"/>
                    <a:pt x="79979" y="56086"/>
                  </a:cubicBezTo>
                </a:path>
              </a:pathLst>
            </a:custGeom>
            <a:solidFill>
              <a:srgbClr val="ED1C24"/>
            </a:solidFill>
            <a:ln w="582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89" name="자유형: 도형 31">
              <a:extLst>
                <a:ext uri="{FF2B5EF4-FFF2-40B4-BE49-F238E27FC236}">
                  <a16:creationId xmlns:a16="http://schemas.microsoft.com/office/drawing/2014/main" id="{2644B15B-F7CE-640F-387D-7637CD64A137}"/>
                </a:ext>
              </a:extLst>
            </p:cNvPr>
            <p:cNvSpPr/>
            <p:nvPr/>
          </p:nvSpPr>
          <p:spPr>
            <a:xfrm>
              <a:off x="529327" y="483415"/>
              <a:ext cx="79924" cy="68066"/>
            </a:xfrm>
            <a:custGeom>
              <a:avLst/>
              <a:gdLst>
                <a:gd name="connsiteX0" fmla="*/ 27032 w 79924"/>
                <a:gd name="connsiteY0" fmla="*/ 37352 h 68066"/>
                <a:gd name="connsiteX1" fmla="*/ 11305 w 79924"/>
                <a:gd name="connsiteY1" fmla="*/ 47982 h 68066"/>
                <a:gd name="connsiteX2" fmla="*/ 11305 w 79924"/>
                <a:gd name="connsiteY2" fmla="*/ 47982 h 68066"/>
                <a:gd name="connsiteX3" fmla="*/ 7926 w 79924"/>
                <a:gd name="connsiteY3" fmla="*/ 54970 h 68066"/>
                <a:gd name="connsiteX4" fmla="*/ 14974 w 79924"/>
                <a:gd name="connsiteY4" fmla="*/ 60256 h 68066"/>
                <a:gd name="connsiteX5" fmla="*/ 47304 w 79924"/>
                <a:gd name="connsiteY5" fmla="*/ 60256 h 68066"/>
                <a:gd name="connsiteX6" fmla="*/ 55343 w 79924"/>
                <a:gd name="connsiteY6" fmla="*/ 56615 h 68066"/>
                <a:gd name="connsiteX7" fmla="*/ 56391 w 79924"/>
                <a:gd name="connsiteY7" fmla="*/ 55381 h 68066"/>
                <a:gd name="connsiteX8" fmla="*/ 27790 w 79924"/>
                <a:gd name="connsiteY8" fmla="*/ 36882 h 68066"/>
                <a:gd name="connsiteX9" fmla="*/ 27032 w 79924"/>
                <a:gd name="connsiteY9" fmla="*/ 37352 h 68066"/>
                <a:gd name="connsiteX10" fmla="*/ 27032 w 79924"/>
                <a:gd name="connsiteY10" fmla="*/ 37352 h 68066"/>
                <a:gd name="connsiteX11" fmla="*/ 13809 w 79924"/>
                <a:gd name="connsiteY11" fmla="*/ 7870 h 68066"/>
                <a:gd name="connsiteX12" fmla="*/ 8567 w 79924"/>
                <a:gd name="connsiteY12" fmla="*/ 12333 h 68066"/>
                <a:gd name="connsiteX13" fmla="*/ 11479 w 79924"/>
                <a:gd name="connsiteY13" fmla="*/ 17031 h 68066"/>
                <a:gd name="connsiteX14" fmla="*/ 11421 w 79924"/>
                <a:gd name="connsiteY14" fmla="*/ 17031 h 68066"/>
                <a:gd name="connsiteX15" fmla="*/ 27673 w 79924"/>
                <a:gd name="connsiteY15" fmla="*/ 27544 h 68066"/>
                <a:gd name="connsiteX16" fmla="*/ 44916 w 79924"/>
                <a:gd name="connsiteY16" fmla="*/ 15857 h 68066"/>
                <a:gd name="connsiteX17" fmla="*/ 48119 w 79924"/>
                <a:gd name="connsiteY17" fmla="*/ 10747 h 68066"/>
                <a:gd name="connsiteX18" fmla="*/ 43751 w 79924"/>
                <a:gd name="connsiteY18" fmla="*/ 7870 h 68066"/>
                <a:gd name="connsiteX19" fmla="*/ 13809 w 79924"/>
                <a:gd name="connsiteY19" fmla="*/ 7870 h 68066"/>
                <a:gd name="connsiteX20" fmla="*/ 13809 w 79924"/>
                <a:gd name="connsiteY20" fmla="*/ 7870 h 68066"/>
                <a:gd name="connsiteX21" fmla="*/ 353 w 79924"/>
                <a:gd name="connsiteY21" fmla="*/ 56673 h 68066"/>
                <a:gd name="connsiteX22" fmla="*/ 8159 w 79924"/>
                <a:gd name="connsiteY22" fmla="*/ 40758 h 68066"/>
                <a:gd name="connsiteX23" fmla="*/ 9382 w 79924"/>
                <a:gd name="connsiteY23" fmla="*/ 39877 h 68066"/>
                <a:gd name="connsiteX24" fmla="*/ 20683 w 79924"/>
                <a:gd name="connsiteY24" fmla="*/ 32183 h 68066"/>
                <a:gd name="connsiteX25" fmla="*/ 6586 w 79924"/>
                <a:gd name="connsiteY25" fmla="*/ 23080 h 68066"/>
                <a:gd name="connsiteX26" fmla="*/ 1344 w 79924"/>
                <a:gd name="connsiteY26" fmla="*/ 9220 h 68066"/>
                <a:gd name="connsiteX27" fmla="*/ 15790 w 79924"/>
                <a:gd name="connsiteY27" fmla="*/ 0 h 68066"/>
                <a:gd name="connsiteX28" fmla="*/ 40547 w 79924"/>
                <a:gd name="connsiteY28" fmla="*/ 0 h 68066"/>
                <a:gd name="connsiteX29" fmla="*/ 55517 w 79924"/>
                <a:gd name="connsiteY29" fmla="*/ 8516 h 68066"/>
                <a:gd name="connsiteX30" fmla="*/ 48702 w 79924"/>
                <a:gd name="connsiteY30" fmla="*/ 22611 h 68066"/>
                <a:gd name="connsiteX31" fmla="*/ 34780 w 79924"/>
                <a:gd name="connsiteY31" fmla="*/ 32066 h 68066"/>
                <a:gd name="connsiteX32" fmla="*/ 60003 w 79924"/>
                <a:gd name="connsiteY32" fmla="*/ 48393 h 68066"/>
                <a:gd name="connsiteX33" fmla="*/ 60469 w 79924"/>
                <a:gd name="connsiteY33" fmla="*/ 42285 h 68066"/>
                <a:gd name="connsiteX34" fmla="*/ 60469 w 79924"/>
                <a:gd name="connsiteY34" fmla="*/ 34709 h 68066"/>
                <a:gd name="connsiteX35" fmla="*/ 68216 w 79924"/>
                <a:gd name="connsiteY35" fmla="*/ 34709 h 68066"/>
                <a:gd name="connsiteX36" fmla="*/ 68216 w 79924"/>
                <a:gd name="connsiteY36" fmla="*/ 42109 h 68066"/>
                <a:gd name="connsiteX37" fmla="*/ 68216 w 79924"/>
                <a:gd name="connsiteY37" fmla="*/ 42578 h 68066"/>
                <a:gd name="connsiteX38" fmla="*/ 66876 w 79924"/>
                <a:gd name="connsiteY38" fmla="*/ 51623 h 68066"/>
                <a:gd name="connsiteX39" fmla="*/ 66585 w 79924"/>
                <a:gd name="connsiteY39" fmla="*/ 52621 h 68066"/>
                <a:gd name="connsiteX40" fmla="*/ 79925 w 79924"/>
                <a:gd name="connsiteY40" fmla="*/ 61254 h 68066"/>
                <a:gd name="connsiteX41" fmla="*/ 75789 w 79924"/>
                <a:gd name="connsiteY41" fmla="*/ 67832 h 68066"/>
                <a:gd name="connsiteX42" fmla="*/ 62915 w 79924"/>
                <a:gd name="connsiteY42" fmla="*/ 59551 h 68066"/>
                <a:gd name="connsiteX43" fmla="*/ 62100 w 79924"/>
                <a:gd name="connsiteY43" fmla="*/ 60549 h 68066"/>
                <a:gd name="connsiteX44" fmla="*/ 47304 w 79924"/>
                <a:gd name="connsiteY44" fmla="*/ 68067 h 68066"/>
                <a:gd name="connsiteX45" fmla="*/ 14974 w 79924"/>
                <a:gd name="connsiteY45" fmla="*/ 68067 h 68066"/>
                <a:gd name="connsiteX46" fmla="*/ 353 w 79924"/>
                <a:gd name="connsiteY46" fmla="*/ 56673 h 68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79924" h="68066">
                  <a:moveTo>
                    <a:pt x="27032" y="37352"/>
                  </a:moveTo>
                  <a:lnTo>
                    <a:pt x="11305" y="47982"/>
                  </a:lnTo>
                  <a:lnTo>
                    <a:pt x="11305" y="47982"/>
                  </a:lnTo>
                  <a:cubicBezTo>
                    <a:pt x="8508" y="49802"/>
                    <a:pt x="7285" y="52327"/>
                    <a:pt x="7926" y="54970"/>
                  </a:cubicBezTo>
                  <a:cubicBezTo>
                    <a:pt x="8450" y="57437"/>
                    <a:pt x="10664" y="60256"/>
                    <a:pt x="14974" y="60256"/>
                  </a:cubicBezTo>
                  <a:lnTo>
                    <a:pt x="47304" y="60256"/>
                  </a:lnTo>
                  <a:cubicBezTo>
                    <a:pt x="50566" y="60256"/>
                    <a:pt x="52663" y="59727"/>
                    <a:pt x="55343" y="56615"/>
                  </a:cubicBezTo>
                  <a:lnTo>
                    <a:pt x="56391" y="55381"/>
                  </a:lnTo>
                  <a:lnTo>
                    <a:pt x="27790" y="36882"/>
                  </a:lnTo>
                  <a:lnTo>
                    <a:pt x="27032" y="37352"/>
                  </a:lnTo>
                  <a:lnTo>
                    <a:pt x="27032" y="37352"/>
                  </a:lnTo>
                  <a:close/>
                  <a:moveTo>
                    <a:pt x="13809" y="7870"/>
                  </a:moveTo>
                  <a:cubicBezTo>
                    <a:pt x="10198" y="7870"/>
                    <a:pt x="8567" y="10219"/>
                    <a:pt x="8567" y="12333"/>
                  </a:cubicBezTo>
                  <a:cubicBezTo>
                    <a:pt x="8567" y="14212"/>
                    <a:pt x="9615" y="15916"/>
                    <a:pt x="11479" y="17031"/>
                  </a:cubicBezTo>
                  <a:lnTo>
                    <a:pt x="11421" y="17031"/>
                  </a:lnTo>
                  <a:lnTo>
                    <a:pt x="27673" y="27544"/>
                  </a:lnTo>
                  <a:lnTo>
                    <a:pt x="44916" y="15857"/>
                  </a:lnTo>
                  <a:cubicBezTo>
                    <a:pt x="47595" y="14036"/>
                    <a:pt x="48469" y="12627"/>
                    <a:pt x="48119" y="10747"/>
                  </a:cubicBezTo>
                  <a:cubicBezTo>
                    <a:pt x="47828" y="9397"/>
                    <a:pt x="46547" y="7870"/>
                    <a:pt x="43751" y="7870"/>
                  </a:cubicBezTo>
                  <a:lnTo>
                    <a:pt x="13809" y="7870"/>
                  </a:lnTo>
                  <a:lnTo>
                    <a:pt x="13809" y="7870"/>
                  </a:lnTo>
                  <a:close/>
                  <a:moveTo>
                    <a:pt x="353" y="56673"/>
                  </a:moveTo>
                  <a:cubicBezTo>
                    <a:pt x="-1511" y="48569"/>
                    <a:pt x="4431" y="43224"/>
                    <a:pt x="8159" y="40758"/>
                  </a:cubicBezTo>
                  <a:cubicBezTo>
                    <a:pt x="8217" y="40758"/>
                    <a:pt x="9382" y="39877"/>
                    <a:pt x="9382" y="39877"/>
                  </a:cubicBezTo>
                  <a:lnTo>
                    <a:pt x="20683" y="32183"/>
                  </a:lnTo>
                  <a:lnTo>
                    <a:pt x="6586" y="23080"/>
                  </a:lnTo>
                  <a:cubicBezTo>
                    <a:pt x="-1394" y="17912"/>
                    <a:pt x="1052" y="10101"/>
                    <a:pt x="1344" y="9220"/>
                  </a:cubicBezTo>
                  <a:cubicBezTo>
                    <a:pt x="3324" y="3524"/>
                    <a:pt x="8858" y="0"/>
                    <a:pt x="15790" y="0"/>
                  </a:cubicBezTo>
                  <a:lnTo>
                    <a:pt x="40547" y="0"/>
                  </a:lnTo>
                  <a:cubicBezTo>
                    <a:pt x="48702" y="0"/>
                    <a:pt x="54061" y="3054"/>
                    <a:pt x="55517" y="8516"/>
                  </a:cubicBezTo>
                  <a:cubicBezTo>
                    <a:pt x="56915" y="13508"/>
                    <a:pt x="54352" y="18793"/>
                    <a:pt x="48702" y="22611"/>
                  </a:cubicBezTo>
                  <a:lnTo>
                    <a:pt x="34780" y="32066"/>
                  </a:lnTo>
                  <a:lnTo>
                    <a:pt x="60003" y="48393"/>
                  </a:lnTo>
                  <a:lnTo>
                    <a:pt x="60469" y="42285"/>
                  </a:lnTo>
                  <a:cubicBezTo>
                    <a:pt x="60469" y="42285"/>
                    <a:pt x="60469" y="36706"/>
                    <a:pt x="60469" y="34709"/>
                  </a:cubicBezTo>
                  <a:cubicBezTo>
                    <a:pt x="62216" y="34709"/>
                    <a:pt x="66410" y="34709"/>
                    <a:pt x="68216" y="34709"/>
                  </a:cubicBezTo>
                  <a:cubicBezTo>
                    <a:pt x="68216" y="36706"/>
                    <a:pt x="68216" y="42109"/>
                    <a:pt x="68216" y="42109"/>
                  </a:cubicBezTo>
                  <a:cubicBezTo>
                    <a:pt x="68216" y="42167"/>
                    <a:pt x="68216" y="42344"/>
                    <a:pt x="68216" y="42578"/>
                  </a:cubicBezTo>
                  <a:cubicBezTo>
                    <a:pt x="68216" y="43929"/>
                    <a:pt x="68100" y="47570"/>
                    <a:pt x="66876" y="51623"/>
                  </a:cubicBezTo>
                  <a:lnTo>
                    <a:pt x="66585" y="52621"/>
                  </a:lnTo>
                  <a:cubicBezTo>
                    <a:pt x="66585" y="52621"/>
                    <a:pt x="78002" y="60021"/>
                    <a:pt x="79925" y="61254"/>
                  </a:cubicBezTo>
                  <a:cubicBezTo>
                    <a:pt x="78993" y="62781"/>
                    <a:pt x="76721" y="66305"/>
                    <a:pt x="75789" y="67832"/>
                  </a:cubicBezTo>
                  <a:cubicBezTo>
                    <a:pt x="73808" y="66599"/>
                    <a:pt x="62915" y="59551"/>
                    <a:pt x="62915" y="59551"/>
                  </a:cubicBezTo>
                  <a:lnTo>
                    <a:pt x="62100" y="60549"/>
                  </a:lnTo>
                  <a:cubicBezTo>
                    <a:pt x="58430" y="65189"/>
                    <a:pt x="54644" y="68067"/>
                    <a:pt x="47304" y="68067"/>
                  </a:cubicBezTo>
                  <a:lnTo>
                    <a:pt x="14974" y="68067"/>
                  </a:lnTo>
                  <a:cubicBezTo>
                    <a:pt x="7809" y="68008"/>
                    <a:pt x="1926" y="63427"/>
                    <a:pt x="353" y="56673"/>
                  </a:cubicBezTo>
                </a:path>
              </a:pathLst>
            </a:custGeom>
            <a:solidFill>
              <a:srgbClr val="FFFFFF"/>
            </a:solidFill>
            <a:ln w="582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90" name="자유형: 도형 32">
              <a:extLst>
                <a:ext uri="{FF2B5EF4-FFF2-40B4-BE49-F238E27FC236}">
                  <a16:creationId xmlns:a16="http://schemas.microsoft.com/office/drawing/2014/main" id="{27215398-8936-F585-A370-8986D2C552DD}"/>
                </a:ext>
              </a:extLst>
            </p:cNvPr>
            <p:cNvSpPr/>
            <p:nvPr/>
          </p:nvSpPr>
          <p:spPr>
            <a:xfrm>
              <a:off x="604068" y="483415"/>
              <a:ext cx="70717" cy="68008"/>
            </a:xfrm>
            <a:custGeom>
              <a:avLst/>
              <a:gdLst>
                <a:gd name="connsiteX0" fmla="*/ 33728 w 70717"/>
                <a:gd name="connsiteY0" fmla="*/ 68008 h 68008"/>
                <a:gd name="connsiteX1" fmla="*/ 0 w 70717"/>
                <a:gd name="connsiteY1" fmla="*/ 34004 h 68008"/>
                <a:gd name="connsiteX2" fmla="*/ 33728 w 70717"/>
                <a:gd name="connsiteY2" fmla="*/ 0 h 68008"/>
                <a:gd name="connsiteX3" fmla="*/ 70717 w 70717"/>
                <a:gd name="connsiteY3" fmla="*/ 0 h 68008"/>
                <a:gd name="connsiteX4" fmla="*/ 70717 w 70717"/>
                <a:gd name="connsiteY4" fmla="*/ 16385 h 68008"/>
                <a:gd name="connsiteX5" fmla="*/ 35359 w 70717"/>
                <a:gd name="connsiteY5" fmla="*/ 16385 h 68008"/>
                <a:gd name="connsiteX6" fmla="*/ 17883 w 70717"/>
                <a:gd name="connsiteY6" fmla="*/ 34004 h 68008"/>
                <a:gd name="connsiteX7" fmla="*/ 35359 w 70717"/>
                <a:gd name="connsiteY7" fmla="*/ 51623 h 68008"/>
                <a:gd name="connsiteX8" fmla="*/ 70717 w 70717"/>
                <a:gd name="connsiteY8" fmla="*/ 51623 h 68008"/>
                <a:gd name="connsiteX9" fmla="*/ 70717 w 70717"/>
                <a:gd name="connsiteY9" fmla="*/ 67949 h 68008"/>
                <a:gd name="connsiteX10" fmla="*/ 33728 w 70717"/>
                <a:gd name="connsiteY10" fmla="*/ 68008 h 68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0717" h="68008">
                  <a:moveTo>
                    <a:pt x="33728" y="68008"/>
                  </a:moveTo>
                  <a:cubicBezTo>
                    <a:pt x="15087" y="68008"/>
                    <a:pt x="0" y="52797"/>
                    <a:pt x="0" y="34004"/>
                  </a:cubicBezTo>
                  <a:cubicBezTo>
                    <a:pt x="0" y="15270"/>
                    <a:pt x="15087" y="0"/>
                    <a:pt x="33728" y="0"/>
                  </a:cubicBezTo>
                  <a:cubicBezTo>
                    <a:pt x="33728" y="0"/>
                    <a:pt x="68154" y="0"/>
                    <a:pt x="70717" y="0"/>
                  </a:cubicBezTo>
                  <a:cubicBezTo>
                    <a:pt x="70717" y="2232"/>
                    <a:pt x="70717" y="14154"/>
                    <a:pt x="70717" y="16385"/>
                  </a:cubicBezTo>
                  <a:cubicBezTo>
                    <a:pt x="68154" y="16385"/>
                    <a:pt x="35359" y="16385"/>
                    <a:pt x="35359" y="16385"/>
                  </a:cubicBezTo>
                  <a:cubicBezTo>
                    <a:pt x="25747" y="16385"/>
                    <a:pt x="17883" y="24314"/>
                    <a:pt x="17883" y="34004"/>
                  </a:cubicBezTo>
                  <a:cubicBezTo>
                    <a:pt x="17883" y="43753"/>
                    <a:pt x="25747" y="51623"/>
                    <a:pt x="35359" y="51623"/>
                  </a:cubicBezTo>
                  <a:cubicBezTo>
                    <a:pt x="35359" y="51623"/>
                    <a:pt x="68154" y="51623"/>
                    <a:pt x="70717" y="51623"/>
                  </a:cubicBezTo>
                  <a:cubicBezTo>
                    <a:pt x="70717" y="53854"/>
                    <a:pt x="70717" y="65776"/>
                    <a:pt x="70717" y="67949"/>
                  </a:cubicBezTo>
                  <a:cubicBezTo>
                    <a:pt x="68154" y="68008"/>
                    <a:pt x="33728" y="68008"/>
                    <a:pt x="33728" y="68008"/>
                  </a:cubicBezTo>
                </a:path>
              </a:pathLst>
            </a:custGeom>
            <a:solidFill>
              <a:srgbClr val="FFFFFF"/>
            </a:solidFill>
            <a:ln w="582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</p:grpSp>
      <p:sp>
        <p:nvSpPr>
          <p:cNvPr id="291" name="정육면체 290">
            <a:extLst>
              <a:ext uri="{FF2B5EF4-FFF2-40B4-BE49-F238E27FC236}">
                <a16:creationId xmlns:a16="http://schemas.microsoft.com/office/drawing/2014/main" id="{9601BFBF-9442-322C-4FC3-E0325413101C}"/>
              </a:ext>
            </a:extLst>
          </p:cNvPr>
          <p:cNvSpPr/>
          <p:nvPr/>
        </p:nvSpPr>
        <p:spPr>
          <a:xfrm>
            <a:off x="5824722" y="1854502"/>
            <a:ext cx="3224980" cy="504204"/>
          </a:xfrm>
          <a:prstGeom prst="cube">
            <a:avLst>
              <a:gd name="adj" fmla="val 10232"/>
            </a:avLst>
          </a:prstGeom>
          <a:solidFill>
            <a:srgbClr val="86EA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34508B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292" name="TextBox 291">
            <a:extLst>
              <a:ext uri="{FF2B5EF4-FFF2-40B4-BE49-F238E27FC236}">
                <a16:creationId xmlns:a16="http://schemas.microsoft.com/office/drawing/2014/main" id="{C99C3B71-CFF0-A525-8551-E7865BC144DD}"/>
              </a:ext>
            </a:extLst>
          </p:cNvPr>
          <p:cNvSpPr txBox="1"/>
          <p:nvPr/>
        </p:nvSpPr>
        <p:spPr>
          <a:xfrm>
            <a:off x="6274072" y="1914458"/>
            <a:ext cx="2326278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400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F497D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에너지신사업본부</a:t>
            </a:r>
            <a:endParaRPr kumimoji="0" lang="ko-KR" altLang="en-US" sz="2400" i="0" u="none" strike="noStrike" kern="0" cap="none" normalizeH="0" baseline="0" noProof="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F497D"/>
              </a:solidFill>
              <a:uLnTx/>
              <a:uFillTx/>
              <a:latin typeface="KoPub돋움체 Bold" panose="00000800000000000000" pitchFamily="2" charset="-127"/>
              <a:ea typeface="KoPub돋움체 Bold" panose="00000800000000000000" pitchFamily="2" charset="-127"/>
              <a:cs typeface="Arial" panose="020B0604020202020204" pitchFamily="34" charset="0"/>
            </a:endParaRPr>
          </a:p>
        </p:txBody>
      </p:sp>
      <p:pic>
        <p:nvPicPr>
          <p:cNvPr id="293" name="그림 29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9702" y="6201954"/>
            <a:ext cx="2994587" cy="592597"/>
          </a:xfrm>
          <a:prstGeom prst="rect">
            <a:avLst/>
          </a:prstGeom>
        </p:spPr>
      </p:pic>
      <p:grpSp>
        <p:nvGrpSpPr>
          <p:cNvPr id="491" name="그룹 490">
            <a:extLst>
              <a:ext uri="{FF2B5EF4-FFF2-40B4-BE49-F238E27FC236}">
                <a16:creationId xmlns:a16="http://schemas.microsoft.com/office/drawing/2014/main" id="{D83CD716-F535-50EB-E651-1AC80C59326B}"/>
              </a:ext>
            </a:extLst>
          </p:cNvPr>
          <p:cNvGrpSpPr/>
          <p:nvPr/>
        </p:nvGrpSpPr>
        <p:grpSpPr>
          <a:xfrm>
            <a:off x="3640854" y="2313034"/>
            <a:ext cx="1851909" cy="1370784"/>
            <a:chOff x="3520204" y="2313034"/>
            <a:chExt cx="1851909" cy="1370784"/>
          </a:xfrm>
        </p:grpSpPr>
        <p:sp>
          <p:nvSpPr>
            <p:cNvPr id="642" name="자유형: 도형 2103">
              <a:extLst>
                <a:ext uri="{FF2B5EF4-FFF2-40B4-BE49-F238E27FC236}">
                  <a16:creationId xmlns:a16="http://schemas.microsoft.com/office/drawing/2014/main" id="{30BDD3A5-5661-7627-0A5B-401686BED7F2}"/>
                </a:ext>
              </a:extLst>
            </p:cNvPr>
            <p:cNvSpPr/>
            <p:nvPr/>
          </p:nvSpPr>
          <p:spPr>
            <a:xfrm>
              <a:off x="3520204" y="2742039"/>
              <a:ext cx="1851909" cy="941777"/>
            </a:xfrm>
            <a:custGeom>
              <a:avLst/>
              <a:gdLst>
                <a:gd name="connsiteX0" fmla="*/ 0 w 1554967"/>
                <a:gd name="connsiteY0" fmla="*/ 0 h 790769"/>
                <a:gd name="connsiteX1" fmla="*/ 0 w 1554967"/>
                <a:gd name="connsiteY1" fmla="*/ 790769 h 790769"/>
                <a:gd name="connsiteX2" fmla="*/ 1554968 w 1554967"/>
                <a:gd name="connsiteY2" fmla="*/ 790769 h 790769"/>
                <a:gd name="connsiteX3" fmla="*/ 1554968 w 1554967"/>
                <a:gd name="connsiteY3" fmla="*/ 338531 h 790769"/>
                <a:gd name="connsiteX4" fmla="*/ 789390 w 1554967"/>
                <a:gd name="connsiteY4" fmla="*/ 338531 h 790769"/>
                <a:gd name="connsiteX5" fmla="*/ 789390 w 1554967"/>
                <a:gd name="connsiteY5" fmla="*/ 0 h 7907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54967" h="790769">
                  <a:moveTo>
                    <a:pt x="0" y="0"/>
                  </a:moveTo>
                  <a:lnTo>
                    <a:pt x="0" y="790769"/>
                  </a:lnTo>
                  <a:lnTo>
                    <a:pt x="1554968" y="790769"/>
                  </a:lnTo>
                  <a:lnTo>
                    <a:pt x="1554968" y="338531"/>
                  </a:lnTo>
                  <a:lnTo>
                    <a:pt x="789390" y="338531"/>
                  </a:lnTo>
                  <a:lnTo>
                    <a:pt x="789390" y="0"/>
                  </a:lnTo>
                  <a:close/>
                </a:path>
              </a:pathLst>
            </a:custGeom>
            <a:solidFill>
              <a:srgbClr val="99BBE6"/>
            </a:solidFill>
            <a:ln w="8721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643" name="자유형: 도형 2099">
              <a:extLst>
                <a:ext uri="{FF2B5EF4-FFF2-40B4-BE49-F238E27FC236}">
                  <a16:creationId xmlns:a16="http://schemas.microsoft.com/office/drawing/2014/main" id="{A6EA7CB3-A7D4-76F0-A14A-2F2D9BAE088C}"/>
                </a:ext>
              </a:extLst>
            </p:cNvPr>
            <p:cNvSpPr/>
            <p:nvPr/>
          </p:nvSpPr>
          <p:spPr>
            <a:xfrm>
              <a:off x="4859574" y="2655937"/>
              <a:ext cx="483116" cy="663949"/>
            </a:xfrm>
            <a:custGeom>
              <a:avLst/>
              <a:gdLst>
                <a:gd name="connsiteX0" fmla="*/ 0 w 405651"/>
                <a:gd name="connsiteY0" fmla="*/ 0 h 557489"/>
                <a:gd name="connsiteX1" fmla="*/ 9318 w 405651"/>
                <a:gd name="connsiteY1" fmla="*/ 69018 h 557489"/>
                <a:gd name="connsiteX2" fmla="*/ 336634 w 405651"/>
                <a:gd name="connsiteY2" fmla="*/ 69018 h 557489"/>
                <a:gd name="connsiteX3" fmla="*/ 336634 w 405651"/>
                <a:gd name="connsiteY3" fmla="*/ 557490 h 557489"/>
                <a:gd name="connsiteX4" fmla="*/ 405652 w 405651"/>
                <a:gd name="connsiteY4" fmla="*/ 557490 h 557489"/>
                <a:gd name="connsiteX5" fmla="*/ 405652 w 405651"/>
                <a:gd name="connsiteY5" fmla="*/ 0 h 557489"/>
                <a:gd name="connsiteX6" fmla="*/ 0 w 405651"/>
                <a:gd name="connsiteY6" fmla="*/ 0 h 5574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05651" h="557489">
                  <a:moveTo>
                    <a:pt x="0" y="0"/>
                  </a:moveTo>
                  <a:cubicBezTo>
                    <a:pt x="2761" y="23984"/>
                    <a:pt x="6039" y="46932"/>
                    <a:pt x="9318" y="69018"/>
                  </a:cubicBezTo>
                  <a:lnTo>
                    <a:pt x="336634" y="69018"/>
                  </a:lnTo>
                  <a:lnTo>
                    <a:pt x="336634" y="557490"/>
                  </a:lnTo>
                  <a:lnTo>
                    <a:pt x="405652" y="557490"/>
                  </a:lnTo>
                  <a:lnTo>
                    <a:pt x="40565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42F50"/>
            </a:solidFill>
            <a:ln w="8721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644" name="자유형: 도형 2100">
              <a:extLst>
                <a:ext uri="{FF2B5EF4-FFF2-40B4-BE49-F238E27FC236}">
                  <a16:creationId xmlns:a16="http://schemas.microsoft.com/office/drawing/2014/main" id="{B9C58565-55A8-2F27-D8C7-972A0B2ED814}"/>
                </a:ext>
              </a:extLst>
            </p:cNvPr>
            <p:cNvSpPr/>
            <p:nvPr/>
          </p:nvSpPr>
          <p:spPr>
            <a:xfrm>
              <a:off x="5036569" y="2619990"/>
              <a:ext cx="195047" cy="154092"/>
            </a:xfrm>
            <a:custGeom>
              <a:avLst/>
              <a:gdLst>
                <a:gd name="connsiteX0" fmla="*/ 193940 w 193939"/>
                <a:gd name="connsiteY0" fmla="*/ 76609 h 153219"/>
                <a:gd name="connsiteX1" fmla="*/ 96970 w 193939"/>
                <a:gd name="connsiteY1" fmla="*/ 153219 h 153219"/>
                <a:gd name="connsiteX2" fmla="*/ 0 w 193939"/>
                <a:gd name="connsiteY2" fmla="*/ 76609 h 153219"/>
                <a:gd name="connsiteX3" fmla="*/ 96970 w 193939"/>
                <a:gd name="connsiteY3" fmla="*/ 0 h 153219"/>
                <a:gd name="connsiteX4" fmla="*/ 193940 w 193939"/>
                <a:gd name="connsiteY4" fmla="*/ 76609 h 1532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3939" h="153219">
                  <a:moveTo>
                    <a:pt x="193940" y="76609"/>
                  </a:moveTo>
                  <a:cubicBezTo>
                    <a:pt x="193940" y="118920"/>
                    <a:pt x="150525" y="153219"/>
                    <a:pt x="96970" y="153219"/>
                  </a:cubicBezTo>
                  <a:cubicBezTo>
                    <a:pt x="43415" y="153219"/>
                    <a:pt x="0" y="118920"/>
                    <a:pt x="0" y="76609"/>
                  </a:cubicBezTo>
                  <a:cubicBezTo>
                    <a:pt x="0" y="34299"/>
                    <a:pt x="43415" y="0"/>
                    <a:pt x="96970" y="0"/>
                  </a:cubicBezTo>
                  <a:cubicBezTo>
                    <a:pt x="150525" y="0"/>
                    <a:pt x="193940" y="34299"/>
                    <a:pt x="193940" y="76609"/>
                  </a:cubicBezTo>
                  <a:close/>
                </a:path>
              </a:pathLst>
            </a:custGeom>
            <a:solidFill>
              <a:srgbClr val="142F50"/>
            </a:solidFill>
            <a:ln w="8721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645" name="자유형: 도형 2102">
              <a:extLst>
                <a:ext uri="{FF2B5EF4-FFF2-40B4-BE49-F238E27FC236}">
                  <a16:creationId xmlns:a16="http://schemas.microsoft.com/office/drawing/2014/main" id="{57BC1F14-A1B2-BC1D-3E64-EDA9883F0CAF}"/>
                </a:ext>
              </a:extLst>
            </p:cNvPr>
            <p:cNvSpPr/>
            <p:nvPr/>
          </p:nvSpPr>
          <p:spPr>
            <a:xfrm>
              <a:off x="5223130" y="3085207"/>
              <a:ext cx="148983" cy="598611"/>
            </a:xfrm>
            <a:custGeom>
              <a:avLst/>
              <a:gdLst>
                <a:gd name="connsiteX0" fmla="*/ 0 w 125094"/>
                <a:gd name="connsiteY0" fmla="*/ 0 h 340084"/>
                <a:gd name="connsiteX1" fmla="*/ 125095 w 125094"/>
                <a:gd name="connsiteY1" fmla="*/ 0 h 340084"/>
                <a:gd name="connsiteX2" fmla="*/ 125095 w 125094"/>
                <a:gd name="connsiteY2" fmla="*/ 340084 h 340084"/>
                <a:gd name="connsiteX3" fmla="*/ 0 w 125094"/>
                <a:gd name="connsiteY3" fmla="*/ 340084 h 3400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094" h="340084">
                  <a:moveTo>
                    <a:pt x="0" y="0"/>
                  </a:moveTo>
                  <a:lnTo>
                    <a:pt x="125095" y="0"/>
                  </a:lnTo>
                  <a:lnTo>
                    <a:pt x="125095" y="340084"/>
                  </a:lnTo>
                  <a:lnTo>
                    <a:pt x="0" y="340084"/>
                  </a:lnTo>
                  <a:close/>
                </a:path>
              </a:pathLst>
            </a:custGeom>
            <a:solidFill>
              <a:srgbClr val="86E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4508B"/>
                </a:solidFill>
                <a:effectLst/>
                <a:uLnTx/>
                <a:uFillTx/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646" name="자유형: 도형 2104">
              <a:extLst>
                <a:ext uri="{FF2B5EF4-FFF2-40B4-BE49-F238E27FC236}">
                  <a16:creationId xmlns:a16="http://schemas.microsoft.com/office/drawing/2014/main" id="{F0C896D7-8B42-0842-1251-A9F10E369EF0}"/>
                </a:ext>
              </a:extLst>
            </p:cNvPr>
            <p:cNvSpPr/>
            <p:nvPr/>
          </p:nvSpPr>
          <p:spPr>
            <a:xfrm>
              <a:off x="3878835" y="3417497"/>
              <a:ext cx="577848" cy="266319"/>
            </a:xfrm>
            <a:custGeom>
              <a:avLst/>
              <a:gdLst>
                <a:gd name="connsiteX0" fmla="*/ 0 w 485194"/>
                <a:gd name="connsiteY0" fmla="*/ 0 h 223617"/>
                <a:gd name="connsiteX1" fmla="*/ 485194 w 485194"/>
                <a:gd name="connsiteY1" fmla="*/ 0 h 223617"/>
                <a:gd name="connsiteX2" fmla="*/ 485194 w 485194"/>
                <a:gd name="connsiteY2" fmla="*/ 223617 h 223617"/>
                <a:gd name="connsiteX3" fmla="*/ 0 w 485194"/>
                <a:gd name="connsiteY3" fmla="*/ 223617 h 223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5194" h="223617">
                  <a:moveTo>
                    <a:pt x="0" y="0"/>
                  </a:moveTo>
                  <a:lnTo>
                    <a:pt x="485194" y="0"/>
                  </a:lnTo>
                  <a:lnTo>
                    <a:pt x="485194" y="223617"/>
                  </a:lnTo>
                  <a:lnTo>
                    <a:pt x="0" y="223617"/>
                  </a:lnTo>
                  <a:close/>
                </a:path>
              </a:pathLst>
            </a:custGeom>
            <a:solidFill>
              <a:srgbClr val="86E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4508B"/>
                </a:solidFill>
                <a:effectLst/>
                <a:uLnTx/>
                <a:uFillTx/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grpSp>
          <p:nvGrpSpPr>
            <p:cNvPr id="647" name="그래픽 1908">
              <a:extLst>
                <a:ext uri="{FF2B5EF4-FFF2-40B4-BE49-F238E27FC236}">
                  <a16:creationId xmlns:a16="http://schemas.microsoft.com/office/drawing/2014/main" id="{F396774F-C73C-4E7E-8D88-608613AA25EE}"/>
                </a:ext>
              </a:extLst>
            </p:cNvPr>
            <p:cNvGrpSpPr/>
            <p:nvPr/>
          </p:nvGrpSpPr>
          <p:grpSpPr>
            <a:xfrm>
              <a:off x="3602400" y="2652033"/>
              <a:ext cx="1486093" cy="90006"/>
              <a:chOff x="7419305" y="2842059"/>
              <a:chExt cx="1247807" cy="75574"/>
            </a:xfrm>
            <a:solidFill>
              <a:srgbClr val="00B9AF"/>
            </a:solidFill>
          </p:grpSpPr>
          <p:sp>
            <p:nvSpPr>
              <p:cNvPr id="683" name="자유형: 도형 2107">
                <a:extLst>
                  <a:ext uri="{FF2B5EF4-FFF2-40B4-BE49-F238E27FC236}">
                    <a16:creationId xmlns:a16="http://schemas.microsoft.com/office/drawing/2014/main" id="{F1E92CED-FF7A-6547-72E9-193B5FC3B0F7}"/>
                  </a:ext>
                </a:extLst>
              </p:cNvPr>
              <p:cNvSpPr/>
              <p:nvPr/>
            </p:nvSpPr>
            <p:spPr>
              <a:xfrm>
                <a:off x="7419305" y="2842059"/>
                <a:ext cx="159603" cy="75574"/>
              </a:xfrm>
              <a:custGeom>
                <a:avLst/>
                <a:gdLst>
                  <a:gd name="connsiteX0" fmla="*/ 0 w 159603"/>
                  <a:gd name="connsiteY0" fmla="*/ 0 h 75574"/>
                  <a:gd name="connsiteX1" fmla="*/ 159604 w 159603"/>
                  <a:gd name="connsiteY1" fmla="*/ 0 h 75574"/>
                  <a:gd name="connsiteX2" fmla="*/ 159604 w 159603"/>
                  <a:gd name="connsiteY2" fmla="*/ 75574 h 75574"/>
                  <a:gd name="connsiteX3" fmla="*/ 0 w 159603"/>
                  <a:gd name="connsiteY3" fmla="*/ 75574 h 75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59603" h="75574">
                    <a:moveTo>
                      <a:pt x="0" y="0"/>
                    </a:moveTo>
                    <a:lnTo>
                      <a:pt x="159604" y="0"/>
                    </a:lnTo>
                    <a:lnTo>
                      <a:pt x="159604" y="75574"/>
                    </a:lnTo>
                    <a:lnTo>
                      <a:pt x="0" y="75574"/>
                    </a:lnTo>
                    <a:close/>
                  </a:path>
                </a:pathLst>
              </a:custGeom>
              <a:solidFill>
                <a:srgbClr val="558ED5"/>
              </a:solidFill>
              <a:ln w="8721" cap="flat">
                <a:noFill/>
                <a:prstDash val="solid"/>
                <a:miter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  <p:sp>
            <p:nvSpPr>
              <p:cNvPr id="684" name="자유형: 도형 2108">
                <a:extLst>
                  <a:ext uri="{FF2B5EF4-FFF2-40B4-BE49-F238E27FC236}">
                    <a16:creationId xmlns:a16="http://schemas.microsoft.com/office/drawing/2014/main" id="{0DAE2B48-5FBA-0DB0-5AB9-C978ED778D40}"/>
                  </a:ext>
                </a:extLst>
              </p:cNvPr>
              <p:cNvSpPr/>
              <p:nvPr/>
            </p:nvSpPr>
            <p:spPr>
              <a:xfrm>
                <a:off x="7655001" y="2842059"/>
                <a:ext cx="159603" cy="75574"/>
              </a:xfrm>
              <a:custGeom>
                <a:avLst/>
                <a:gdLst>
                  <a:gd name="connsiteX0" fmla="*/ 0 w 159603"/>
                  <a:gd name="connsiteY0" fmla="*/ 0 h 75574"/>
                  <a:gd name="connsiteX1" fmla="*/ 159603 w 159603"/>
                  <a:gd name="connsiteY1" fmla="*/ 0 h 75574"/>
                  <a:gd name="connsiteX2" fmla="*/ 159603 w 159603"/>
                  <a:gd name="connsiteY2" fmla="*/ 75574 h 75574"/>
                  <a:gd name="connsiteX3" fmla="*/ 0 w 159603"/>
                  <a:gd name="connsiteY3" fmla="*/ 75574 h 75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59603" h="75574">
                    <a:moveTo>
                      <a:pt x="0" y="0"/>
                    </a:moveTo>
                    <a:lnTo>
                      <a:pt x="159603" y="0"/>
                    </a:lnTo>
                    <a:lnTo>
                      <a:pt x="159603" y="75574"/>
                    </a:lnTo>
                    <a:lnTo>
                      <a:pt x="0" y="75574"/>
                    </a:lnTo>
                    <a:close/>
                  </a:path>
                </a:pathLst>
              </a:custGeom>
              <a:solidFill>
                <a:srgbClr val="558ED5"/>
              </a:solidFill>
              <a:ln w="8721" cap="flat">
                <a:noFill/>
                <a:prstDash val="solid"/>
                <a:miter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  <p:sp>
            <p:nvSpPr>
              <p:cNvPr id="685" name="자유형: 도형 2109">
                <a:extLst>
                  <a:ext uri="{FF2B5EF4-FFF2-40B4-BE49-F238E27FC236}">
                    <a16:creationId xmlns:a16="http://schemas.microsoft.com/office/drawing/2014/main" id="{31CFF00B-4D41-EEB7-E8D5-F50007497356}"/>
                  </a:ext>
                </a:extLst>
              </p:cNvPr>
              <p:cNvSpPr/>
              <p:nvPr/>
            </p:nvSpPr>
            <p:spPr>
              <a:xfrm>
                <a:off x="7890869" y="2842059"/>
                <a:ext cx="159603" cy="75574"/>
              </a:xfrm>
              <a:custGeom>
                <a:avLst/>
                <a:gdLst>
                  <a:gd name="connsiteX0" fmla="*/ 0 w 159603"/>
                  <a:gd name="connsiteY0" fmla="*/ 0 h 75574"/>
                  <a:gd name="connsiteX1" fmla="*/ 159603 w 159603"/>
                  <a:gd name="connsiteY1" fmla="*/ 0 h 75574"/>
                  <a:gd name="connsiteX2" fmla="*/ 159603 w 159603"/>
                  <a:gd name="connsiteY2" fmla="*/ 75574 h 75574"/>
                  <a:gd name="connsiteX3" fmla="*/ 0 w 159603"/>
                  <a:gd name="connsiteY3" fmla="*/ 75574 h 75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59603" h="75574">
                    <a:moveTo>
                      <a:pt x="0" y="0"/>
                    </a:moveTo>
                    <a:lnTo>
                      <a:pt x="159603" y="0"/>
                    </a:lnTo>
                    <a:lnTo>
                      <a:pt x="159603" y="75574"/>
                    </a:lnTo>
                    <a:lnTo>
                      <a:pt x="0" y="75574"/>
                    </a:lnTo>
                    <a:close/>
                  </a:path>
                </a:pathLst>
              </a:custGeom>
              <a:solidFill>
                <a:srgbClr val="558ED5"/>
              </a:solidFill>
              <a:ln w="8721" cap="flat">
                <a:noFill/>
                <a:prstDash val="solid"/>
                <a:miter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</p:grpSp>
        <p:sp>
          <p:nvSpPr>
            <p:cNvPr id="648" name="자유형: 도형 2111">
              <a:extLst>
                <a:ext uri="{FF2B5EF4-FFF2-40B4-BE49-F238E27FC236}">
                  <a16:creationId xmlns:a16="http://schemas.microsoft.com/office/drawing/2014/main" id="{64D0B37E-CD4C-070A-FFAB-B081ABD31692}"/>
                </a:ext>
              </a:extLst>
            </p:cNvPr>
            <p:cNvSpPr/>
            <p:nvPr/>
          </p:nvSpPr>
          <p:spPr>
            <a:xfrm>
              <a:off x="3676789" y="2387563"/>
              <a:ext cx="917529" cy="262004"/>
            </a:xfrm>
            <a:custGeom>
              <a:avLst/>
              <a:gdLst>
                <a:gd name="connsiteX0" fmla="*/ 34509 w 770409"/>
                <a:gd name="connsiteY0" fmla="*/ 219994 h 219993"/>
                <a:gd name="connsiteX1" fmla="*/ 0 w 770409"/>
                <a:gd name="connsiteY1" fmla="*/ 219994 h 219993"/>
                <a:gd name="connsiteX2" fmla="*/ 0 w 770409"/>
                <a:gd name="connsiteY2" fmla="*/ 0 h 219993"/>
                <a:gd name="connsiteX3" fmla="*/ 770410 w 770409"/>
                <a:gd name="connsiteY3" fmla="*/ 0 h 219993"/>
                <a:gd name="connsiteX4" fmla="*/ 770410 w 770409"/>
                <a:gd name="connsiteY4" fmla="*/ 34509 h 219993"/>
                <a:gd name="connsiteX5" fmla="*/ 34509 w 770409"/>
                <a:gd name="connsiteY5" fmla="*/ 34509 h 2199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70409" h="219993">
                  <a:moveTo>
                    <a:pt x="34509" y="219994"/>
                  </a:moveTo>
                  <a:lnTo>
                    <a:pt x="0" y="219994"/>
                  </a:lnTo>
                  <a:lnTo>
                    <a:pt x="0" y="0"/>
                  </a:lnTo>
                  <a:lnTo>
                    <a:pt x="770410" y="0"/>
                  </a:lnTo>
                  <a:lnTo>
                    <a:pt x="770410" y="34509"/>
                  </a:lnTo>
                  <a:lnTo>
                    <a:pt x="34509" y="34509"/>
                  </a:lnTo>
                  <a:close/>
                </a:path>
              </a:pathLst>
            </a:custGeom>
            <a:solidFill>
              <a:srgbClr val="142F50"/>
            </a:solidFill>
            <a:ln w="8721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649" name="자유형: 도형 2112">
              <a:extLst>
                <a:ext uri="{FF2B5EF4-FFF2-40B4-BE49-F238E27FC236}">
                  <a16:creationId xmlns:a16="http://schemas.microsoft.com/office/drawing/2014/main" id="{ECA83F39-FC19-9100-50BB-4BDFE05358EA}"/>
                </a:ext>
              </a:extLst>
            </p:cNvPr>
            <p:cNvSpPr/>
            <p:nvPr/>
          </p:nvSpPr>
          <p:spPr>
            <a:xfrm>
              <a:off x="3957699" y="2408112"/>
              <a:ext cx="41097" cy="243920"/>
            </a:xfrm>
            <a:custGeom>
              <a:avLst/>
              <a:gdLst>
                <a:gd name="connsiteX0" fmla="*/ 0 w 34508"/>
                <a:gd name="connsiteY0" fmla="*/ 0 h 204809"/>
                <a:gd name="connsiteX1" fmla="*/ 34509 w 34508"/>
                <a:gd name="connsiteY1" fmla="*/ 0 h 204809"/>
                <a:gd name="connsiteX2" fmla="*/ 34509 w 34508"/>
                <a:gd name="connsiteY2" fmla="*/ 204810 h 204809"/>
                <a:gd name="connsiteX3" fmla="*/ 0 w 34508"/>
                <a:gd name="connsiteY3" fmla="*/ 204810 h 2048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508" h="204809">
                  <a:moveTo>
                    <a:pt x="0" y="0"/>
                  </a:moveTo>
                  <a:lnTo>
                    <a:pt x="34509" y="0"/>
                  </a:lnTo>
                  <a:lnTo>
                    <a:pt x="34509" y="204810"/>
                  </a:lnTo>
                  <a:lnTo>
                    <a:pt x="0" y="204810"/>
                  </a:lnTo>
                  <a:close/>
                </a:path>
              </a:pathLst>
            </a:custGeom>
            <a:solidFill>
              <a:srgbClr val="142F50"/>
            </a:solidFill>
            <a:ln w="8721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650" name="자유형: 도형 2113">
              <a:extLst>
                <a:ext uri="{FF2B5EF4-FFF2-40B4-BE49-F238E27FC236}">
                  <a16:creationId xmlns:a16="http://schemas.microsoft.com/office/drawing/2014/main" id="{DDD90CE1-40BB-ED2C-18D6-485FA46C63C6}"/>
                </a:ext>
              </a:extLst>
            </p:cNvPr>
            <p:cNvSpPr/>
            <p:nvPr/>
          </p:nvSpPr>
          <p:spPr>
            <a:xfrm>
              <a:off x="4238610" y="2408112"/>
              <a:ext cx="41097" cy="241455"/>
            </a:xfrm>
            <a:custGeom>
              <a:avLst/>
              <a:gdLst>
                <a:gd name="connsiteX0" fmla="*/ 0 w 34508"/>
                <a:gd name="connsiteY0" fmla="*/ 0 h 202739"/>
                <a:gd name="connsiteX1" fmla="*/ 34509 w 34508"/>
                <a:gd name="connsiteY1" fmla="*/ 0 h 202739"/>
                <a:gd name="connsiteX2" fmla="*/ 34509 w 34508"/>
                <a:gd name="connsiteY2" fmla="*/ 202739 h 202739"/>
                <a:gd name="connsiteX3" fmla="*/ 0 w 34508"/>
                <a:gd name="connsiteY3" fmla="*/ 202739 h 202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508" h="202739">
                  <a:moveTo>
                    <a:pt x="0" y="0"/>
                  </a:moveTo>
                  <a:lnTo>
                    <a:pt x="34509" y="0"/>
                  </a:lnTo>
                  <a:lnTo>
                    <a:pt x="34509" y="202739"/>
                  </a:lnTo>
                  <a:lnTo>
                    <a:pt x="0" y="202739"/>
                  </a:lnTo>
                  <a:close/>
                </a:path>
              </a:pathLst>
            </a:custGeom>
            <a:solidFill>
              <a:srgbClr val="142F50"/>
            </a:solidFill>
            <a:ln w="8721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grpSp>
          <p:nvGrpSpPr>
            <p:cNvPr id="651" name="그래픽 1908">
              <a:extLst>
                <a:ext uri="{FF2B5EF4-FFF2-40B4-BE49-F238E27FC236}">
                  <a16:creationId xmlns:a16="http://schemas.microsoft.com/office/drawing/2014/main" id="{F1AFA847-58E3-AB25-7163-428CB93C5410}"/>
                </a:ext>
              </a:extLst>
            </p:cNvPr>
            <p:cNvGrpSpPr/>
            <p:nvPr/>
          </p:nvGrpSpPr>
          <p:grpSpPr>
            <a:xfrm>
              <a:off x="3571577" y="2802043"/>
              <a:ext cx="1631535" cy="615453"/>
              <a:chOff x="7393424" y="2968016"/>
              <a:chExt cx="1369928" cy="516769"/>
            </a:xfrm>
            <a:solidFill>
              <a:srgbClr val="FF9600"/>
            </a:solidFill>
          </p:grpSpPr>
          <p:sp>
            <p:nvSpPr>
              <p:cNvPr id="660" name="자유형: 도형 2119">
                <a:extLst>
                  <a:ext uri="{FF2B5EF4-FFF2-40B4-BE49-F238E27FC236}">
                    <a16:creationId xmlns:a16="http://schemas.microsoft.com/office/drawing/2014/main" id="{61AF504C-8984-B512-BBD7-A3DCC1761838}"/>
                  </a:ext>
                </a:extLst>
              </p:cNvPr>
              <p:cNvSpPr/>
              <p:nvPr/>
            </p:nvSpPr>
            <p:spPr>
              <a:xfrm>
                <a:off x="7393424" y="2968016"/>
                <a:ext cx="51763" cy="138035"/>
              </a:xfrm>
              <a:custGeom>
                <a:avLst/>
                <a:gdLst>
                  <a:gd name="connsiteX0" fmla="*/ 0 w 51763"/>
                  <a:gd name="connsiteY0" fmla="*/ 0 h 138035"/>
                  <a:gd name="connsiteX1" fmla="*/ 51763 w 51763"/>
                  <a:gd name="connsiteY1" fmla="*/ 0 h 138035"/>
                  <a:gd name="connsiteX2" fmla="*/ 51763 w 51763"/>
                  <a:gd name="connsiteY2" fmla="*/ 138035 h 138035"/>
                  <a:gd name="connsiteX3" fmla="*/ 0 w 51763"/>
                  <a:gd name="connsiteY3" fmla="*/ 138035 h 1380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1763" h="138035">
                    <a:moveTo>
                      <a:pt x="0" y="0"/>
                    </a:moveTo>
                    <a:lnTo>
                      <a:pt x="51763" y="0"/>
                    </a:lnTo>
                    <a:lnTo>
                      <a:pt x="51763" y="138035"/>
                    </a:lnTo>
                    <a:lnTo>
                      <a:pt x="0" y="138035"/>
                    </a:lnTo>
                    <a:close/>
                  </a:path>
                </a:pathLst>
              </a:custGeom>
              <a:solidFill>
                <a:srgbClr val="558ED5"/>
              </a:solidFill>
              <a:ln w="8721" cap="flat">
                <a:noFill/>
                <a:prstDash val="solid"/>
                <a:miter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  <p:sp>
            <p:nvSpPr>
              <p:cNvPr id="661" name="자유형: 도형 2120">
                <a:extLst>
                  <a:ext uri="{FF2B5EF4-FFF2-40B4-BE49-F238E27FC236}">
                    <a16:creationId xmlns:a16="http://schemas.microsoft.com/office/drawing/2014/main" id="{974F955A-4F93-B5C7-19A6-48ECE730BC95}"/>
                  </a:ext>
                </a:extLst>
              </p:cNvPr>
              <p:cNvSpPr/>
              <p:nvPr/>
            </p:nvSpPr>
            <p:spPr>
              <a:xfrm>
                <a:off x="7500229" y="2968016"/>
                <a:ext cx="51763" cy="138035"/>
              </a:xfrm>
              <a:custGeom>
                <a:avLst/>
                <a:gdLst>
                  <a:gd name="connsiteX0" fmla="*/ 0 w 51763"/>
                  <a:gd name="connsiteY0" fmla="*/ 0 h 138035"/>
                  <a:gd name="connsiteX1" fmla="*/ 51763 w 51763"/>
                  <a:gd name="connsiteY1" fmla="*/ 0 h 138035"/>
                  <a:gd name="connsiteX2" fmla="*/ 51763 w 51763"/>
                  <a:gd name="connsiteY2" fmla="*/ 138035 h 138035"/>
                  <a:gd name="connsiteX3" fmla="*/ 0 w 51763"/>
                  <a:gd name="connsiteY3" fmla="*/ 138035 h 1380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1763" h="138035">
                    <a:moveTo>
                      <a:pt x="0" y="0"/>
                    </a:moveTo>
                    <a:lnTo>
                      <a:pt x="51763" y="0"/>
                    </a:lnTo>
                    <a:lnTo>
                      <a:pt x="51763" y="138035"/>
                    </a:lnTo>
                    <a:lnTo>
                      <a:pt x="0" y="138035"/>
                    </a:lnTo>
                    <a:close/>
                  </a:path>
                </a:pathLst>
              </a:custGeom>
              <a:solidFill>
                <a:srgbClr val="558ED5"/>
              </a:solidFill>
              <a:ln w="8721" cap="flat">
                <a:noFill/>
                <a:prstDash val="solid"/>
                <a:miter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  <p:sp>
            <p:nvSpPr>
              <p:cNvPr id="662" name="자유형: 도형 2121">
                <a:extLst>
                  <a:ext uri="{FF2B5EF4-FFF2-40B4-BE49-F238E27FC236}">
                    <a16:creationId xmlns:a16="http://schemas.microsoft.com/office/drawing/2014/main" id="{503299C8-CBC7-5663-618A-EBC3A311A2B4}"/>
                  </a:ext>
                </a:extLst>
              </p:cNvPr>
              <p:cNvSpPr/>
              <p:nvPr/>
            </p:nvSpPr>
            <p:spPr>
              <a:xfrm>
                <a:off x="7607033" y="2968016"/>
                <a:ext cx="51763" cy="138035"/>
              </a:xfrm>
              <a:custGeom>
                <a:avLst/>
                <a:gdLst>
                  <a:gd name="connsiteX0" fmla="*/ 0 w 51763"/>
                  <a:gd name="connsiteY0" fmla="*/ 0 h 138035"/>
                  <a:gd name="connsiteX1" fmla="*/ 51763 w 51763"/>
                  <a:gd name="connsiteY1" fmla="*/ 0 h 138035"/>
                  <a:gd name="connsiteX2" fmla="*/ 51763 w 51763"/>
                  <a:gd name="connsiteY2" fmla="*/ 138035 h 138035"/>
                  <a:gd name="connsiteX3" fmla="*/ 0 w 51763"/>
                  <a:gd name="connsiteY3" fmla="*/ 138035 h 1380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1763" h="138035">
                    <a:moveTo>
                      <a:pt x="0" y="0"/>
                    </a:moveTo>
                    <a:lnTo>
                      <a:pt x="51763" y="0"/>
                    </a:lnTo>
                    <a:lnTo>
                      <a:pt x="51763" y="138035"/>
                    </a:lnTo>
                    <a:lnTo>
                      <a:pt x="0" y="138035"/>
                    </a:lnTo>
                    <a:close/>
                  </a:path>
                </a:pathLst>
              </a:custGeom>
              <a:solidFill>
                <a:srgbClr val="558ED5"/>
              </a:solidFill>
              <a:ln w="8721" cap="flat">
                <a:noFill/>
                <a:prstDash val="solid"/>
                <a:miter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  <p:sp>
            <p:nvSpPr>
              <p:cNvPr id="663" name="자유형: 도형 2122">
                <a:extLst>
                  <a:ext uri="{FF2B5EF4-FFF2-40B4-BE49-F238E27FC236}">
                    <a16:creationId xmlns:a16="http://schemas.microsoft.com/office/drawing/2014/main" id="{EE6D6B0C-F949-6795-0258-B80B1B5054C8}"/>
                  </a:ext>
                </a:extLst>
              </p:cNvPr>
              <p:cNvSpPr/>
              <p:nvPr/>
            </p:nvSpPr>
            <p:spPr>
              <a:xfrm>
                <a:off x="7714011" y="2968016"/>
                <a:ext cx="51763" cy="138035"/>
              </a:xfrm>
              <a:custGeom>
                <a:avLst/>
                <a:gdLst>
                  <a:gd name="connsiteX0" fmla="*/ 0 w 51763"/>
                  <a:gd name="connsiteY0" fmla="*/ 0 h 138035"/>
                  <a:gd name="connsiteX1" fmla="*/ 51763 w 51763"/>
                  <a:gd name="connsiteY1" fmla="*/ 0 h 138035"/>
                  <a:gd name="connsiteX2" fmla="*/ 51763 w 51763"/>
                  <a:gd name="connsiteY2" fmla="*/ 138035 h 138035"/>
                  <a:gd name="connsiteX3" fmla="*/ 0 w 51763"/>
                  <a:gd name="connsiteY3" fmla="*/ 138035 h 1380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1763" h="138035">
                    <a:moveTo>
                      <a:pt x="0" y="0"/>
                    </a:moveTo>
                    <a:lnTo>
                      <a:pt x="51763" y="0"/>
                    </a:lnTo>
                    <a:lnTo>
                      <a:pt x="51763" y="138035"/>
                    </a:lnTo>
                    <a:lnTo>
                      <a:pt x="0" y="138035"/>
                    </a:lnTo>
                    <a:close/>
                  </a:path>
                </a:pathLst>
              </a:custGeom>
              <a:solidFill>
                <a:srgbClr val="558ED5"/>
              </a:solidFill>
              <a:ln w="8721" cap="flat">
                <a:noFill/>
                <a:prstDash val="solid"/>
                <a:miter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  <p:sp>
            <p:nvSpPr>
              <p:cNvPr id="664" name="자유형: 도형 2123">
                <a:extLst>
                  <a:ext uri="{FF2B5EF4-FFF2-40B4-BE49-F238E27FC236}">
                    <a16:creationId xmlns:a16="http://schemas.microsoft.com/office/drawing/2014/main" id="{D3738358-155D-7315-8986-627677270DC5}"/>
                  </a:ext>
                </a:extLst>
              </p:cNvPr>
              <p:cNvSpPr/>
              <p:nvPr/>
            </p:nvSpPr>
            <p:spPr>
              <a:xfrm>
                <a:off x="7820816" y="2968016"/>
                <a:ext cx="51763" cy="138035"/>
              </a:xfrm>
              <a:custGeom>
                <a:avLst/>
                <a:gdLst>
                  <a:gd name="connsiteX0" fmla="*/ 0 w 51763"/>
                  <a:gd name="connsiteY0" fmla="*/ 0 h 138035"/>
                  <a:gd name="connsiteX1" fmla="*/ 51763 w 51763"/>
                  <a:gd name="connsiteY1" fmla="*/ 0 h 138035"/>
                  <a:gd name="connsiteX2" fmla="*/ 51763 w 51763"/>
                  <a:gd name="connsiteY2" fmla="*/ 138035 h 138035"/>
                  <a:gd name="connsiteX3" fmla="*/ 0 w 51763"/>
                  <a:gd name="connsiteY3" fmla="*/ 138035 h 1380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1763" h="138035">
                    <a:moveTo>
                      <a:pt x="0" y="0"/>
                    </a:moveTo>
                    <a:lnTo>
                      <a:pt x="51763" y="0"/>
                    </a:lnTo>
                    <a:lnTo>
                      <a:pt x="51763" y="138035"/>
                    </a:lnTo>
                    <a:lnTo>
                      <a:pt x="0" y="138035"/>
                    </a:lnTo>
                    <a:close/>
                  </a:path>
                </a:pathLst>
              </a:custGeom>
              <a:solidFill>
                <a:srgbClr val="558ED5"/>
              </a:solidFill>
              <a:ln w="8721" cap="flat">
                <a:noFill/>
                <a:prstDash val="solid"/>
                <a:miter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  <p:sp>
            <p:nvSpPr>
              <p:cNvPr id="665" name="자유형: 도형 2124">
                <a:extLst>
                  <a:ext uri="{FF2B5EF4-FFF2-40B4-BE49-F238E27FC236}">
                    <a16:creationId xmlns:a16="http://schemas.microsoft.com/office/drawing/2014/main" id="{53861FD5-003A-0AA1-7ACB-2DB8BF1DE180}"/>
                  </a:ext>
                </a:extLst>
              </p:cNvPr>
              <p:cNvSpPr/>
              <p:nvPr/>
            </p:nvSpPr>
            <p:spPr>
              <a:xfrm>
                <a:off x="7927793" y="2968016"/>
                <a:ext cx="51763" cy="138035"/>
              </a:xfrm>
              <a:custGeom>
                <a:avLst/>
                <a:gdLst>
                  <a:gd name="connsiteX0" fmla="*/ 0 w 51763"/>
                  <a:gd name="connsiteY0" fmla="*/ 0 h 138035"/>
                  <a:gd name="connsiteX1" fmla="*/ 51764 w 51763"/>
                  <a:gd name="connsiteY1" fmla="*/ 0 h 138035"/>
                  <a:gd name="connsiteX2" fmla="*/ 51764 w 51763"/>
                  <a:gd name="connsiteY2" fmla="*/ 138035 h 138035"/>
                  <a:gd name="connsiteX3" fmla="*/ 0 w 51763"/>
                  <a:gd name="connsiteY3" fmla="*/ 138035 h 1380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1763" h="138035">
                    <a:moveTo>
                      <a:pt x="0" y="0"/>
                    </a:moveTo>
                    <a:lnTo>
                      <a:pt x="51764" y="0"/>
                    </a:lnTo>
                    <a:lnTo>
                      <a:pt x="51764" y="138035"/>
                    </a:lnTo>
                    <a:lnTo>
                      <a:pt x="0" y="138035"/>
                    </a:lnTo>
                    <a:close/>
                  </a:path>
                </a:pathLst>
              </a:custGeom>
              <a:solidFill>
                <a:srgbClr val="558ED5"/>
              </a:solidFill>
              <a:ln w="8721" cap="flat">
                <a:noFill/>
                <a:prstDash val="solid"/>
                <a:miter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  <p:sp>
            <p:nvSpPr>
              <p:cNvPr id="666" name="자유형: 도형 2125">
                <a:extLst>
                  <a:ext uri="{FF2B5EF4-FFF2-40B4-BE49-F238E27FC236}">
                    <a16:creationId xmlns:a16="http://schemas.microsoft.com/office/drawing/2014/main" id="{F84E90A8-E05A-4F4C-BDF2-5F938CFCCE10}"/>
                  </a:ext>
                </a:extLst>
              </p:cNvPr>
              <p:cNvSpPr/>
              <p:nvPr/>
            </p:nvSpPr>
            <p:spPr>
              <a:xfrm>
                <a:off x="8034598" y="2968016"/>
                <a:ext cx="51763" cy="138035"/>
              </a:xfrm>
              <a:custGeom>
                <a:avLst/>
                <a:gdLst>
                  <a:gd name="connsiteX0" fmla="*/ 0 w 51763"/>
                  <a:gd name="connsiteY0" fmla="*/ 0 h 138035"/>
                  <a:gd name="connsiteX1" fmla="*/ 51763 w 51763"/>
                  <a:gd name="connsiteY1" fmla="*/ 0 h 138035"/>
                  <a:gd name="connsiteX2" fmla="*/ 51763 w 51763"/>
                  <a:gd name="connsiteY2" fmla="*/ 138035 h 138035"/>
                  <a:gd name="connsiteX3" fmla="*/ 0 w 51763"/>
                  <a:gd name="connsiteY3" fmla="*/ 138035 h 1380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1763" h="138035">
                    <a:moveTo>
                      <a:pt x="0" y="0"/>
                    </a:moveTo>
                    <a:lnTo>
                      <a:pt x="51763" y="0"/>
                    </a:lnTo>
                    <a:lnTo>
                      <a:pt x="51763" y="138035"/>
                    </a:lnTo>
                    <a:lnTo>
                      <a:pt x="0" y="138035"/>
                    </a:lnTo>
                    <a:close/>
                  </a:path>
                </a:pathLst>
              </a:custGeom>
              <a:solidFill>
                <a:srgbClr val="558ED5"/>
              </a:solidFill>
              <a:ln w="8721" cap="flat">
                <a:noFill/>
                <a:prstDash val="solid"/>
                <a:miter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  <p:grpSp>
            <p:nvGrpSpPr>
              <p:cNvPr id="667" name="그래픽 1908">
                <a:extLst>
                  <a:ext uri="{FF2B5EF4-FFF2-40B4-BE49-F238E27FC236}">
                    <a16:creationId xmlns:a16="http://schemas.microsoft.com/office/drawing/2014/main" id="{1CB41F22-76D8-2E4C-5947-FDF1B24A59A1}"/>
                  </a:ext>
                </a:extLst>
              </p:cNvPr>
              <p:cNvGrpSpPr/>
              <p:nvPr/>
            </p:nvGrpSpPr>
            <p:grpSpPr>
              <a:xfrm>
                <a:off x="7393424" y="3153501"/>
                <a:ext cx="1369928" cy="138035"/>
                <a:chOff x="7393424" y="3153501"/>
                <a:chExt cx="1369928" cy="138035"/>
              </a:xfrm>
              <a:solidFill>
                <a:srgbClr val="FF9600"/>
              </a:solidFill>
            </p:grpSpPr>
            <p:sp>
              <p:nvSpPr>
                <p:cNvPr id="676" name="자유형: 도형 2127">
                  <a:extLst>
                    <a:ext uri="{FF2B5EF4-FFF2-40B4-BE49-F238E27FC236}">
                      <a16:creationId xmlns:a16="http://schemas.microsoft.com/office/drawing/2014/main" id="{991173D3-90FC-C249-3F59-0AA707057830}"/>
                    </a:ext>
                  </a:extLst>
                </p:cNvPr>
                <p:cNvSpPr/>
                <p:nvPr/>
              </p:nvSpPr>
              <p:spPr>
                <a:xfrm>
                  <a:off x="7393424" y="3153501"/>
                  <a:ext cx="51763" cy="138035"/>
                </a:xfrm>
                <a:custGeom>
                  <a:avLst/>
                  <a:gdLst>
                    <a:gd name="connsiteX0" fmla="*/ 0 w 51763"/>
                    <a:gd name="connsiteY0" fmla="*/ 0 h 138035"/>
                    <a:gd name="connsiteX1" fmla="*/ 51763 w 51763"/>
                    <a:gd name="connsiteY1" fmla="*/ 0 h 138035"/>
                    <a:gd name="connsiteX2" fmla="*/ 51763 w 51763"/>
                    <a:gd name="connsiteY2" fmla="*/ 138035 h 138035"/>
                    <a:gd name="connsiteX3" fmla="*/ 0 w 51763"/>
                    <a:gd name="connsiteY3" fmla="*/ 138035 h 1380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51763" h="138035">
                      <a:moveTo>
                        <a:pt x="0" y="0"/>
                      </a:moveTo>
                      <a:lnTo>
                        <a:pt x="51763" y="0"/>
                      </a:lnTo>
                      <a:lnTo>
                        <a:pt x="51763" y="138035"/>
                      </a:lnTo>
                      <a:lnTo>
                        <a:pt x="0" y="138035"/>
                      </a:lnTo>
                      <a:close/>
                    </a:path>
                  </a:pathLst>
                </a:custGeom>
                <a:solidFill>
                  <a:srgbClr val="558ED5"/>
                </a:solidFill>
                <a:ln w="8721" cap="flat">
                  <a:noFill/>
                  <a:prstDash val="solid"/>
                  <a:miter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KoPub돋움체 Bold" panose="00000800000000000000" pitchFamily="2" charset="-127"/>
                    <a:ea typeface="KoPub돋움체 Bold" panose="00000800000000000000" pitchFamily="2" charset="-127"/>
                  </a:endParaRPr>
                </a:p>
              </p:txBody>
            </p:sp>
            <p:sp>
              <p:nvSpPr>
                <p:cNvPr id="677" name="자유형: 도형 2128">
                  <a:extLst>
                    <a:ext uri="{FF2B5EF4-FFF2-40B4-BE49-F238E27FC236}">
                      <a16:creationId xmlns:a16="http://schemas.microsoft.com/office/drawing/2014/main" id="{ADC5BD73-3E43-E9F5-6B35-A8CA661FFB18}"/>
                    </a:ext>
                  </a:extLst>
                </p:cNvPr>
                <p:cNvSpPr/>
                <p:nvPr/>
              </p:nvSpPr>
              <p:spPr>
                <a:xfrm>
                  <a:off x="7500229" y="3153501"/>
                  <a:ext cx="51763" cy="138035"/>
                </a:xfrm>
                <a:custGeom>
                  <a:avLst/>
                  <a:gdLst>
                    <a:gd name="connsiteX0" fmla="*/ 0 w 51763"/>
                    <a:gd name="connsiteY0" fmla="*/ 0 h 138035"/>
                    <a:gd name="connsiteX1" fmla="*/ 51763 w 51763"/>
                    <a:gd name="connsiteY1" fmla="*/ 0 h 138035"/>
                    <a:gd name="connsiteX2" fmla="*/ 51763 w 51763"/>
                    <a:gd name="connsiteY2" fmla="*/ 138035 h 138035"/>
                    <a:gd name="connsiteX3" fmla="*/ 0 w 51763"/>
                    <a:gd name="connsiteY3" fmla="*/ 138035 h 1380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51763" h="138035">
                      <a:moveTo>
                        <a:pt x="0" y="0"/>
                      </a:moveTo>
                      <a:lnTo>
                        <a:pt x="51763" y="0"/>
                      </a:lnTo>
                      <a:lnTo>
                        <a:pt x="51763" y="138035"/>
                      </a:lnTo>
                      <a:lnTo>
                        <a:pt x="0" y="138035"/>
                      </a:lnTo>
                      <a:close/>
                    </a:path>
                  </a:pathLst>
                </a:custGeom>
                <a:solidFill>
                  <a:srgbClr val="558ED5"/>
                </a:solidFill>
                <a:ln w="8721" cap="flat">
                  <a:noFill/>
                  <a:prstDash val="solid"/>
                  <a:miter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KoPub돋움체 Bold" panose="00000800000000000000" pitchFamily="2" charset="-127"/>
                    <a:ea typeface="KoPub돋움체 Bold" panose="00000800000000000000" pitchFamily="2" charset="-127"/>
                  </a:endParaRPr>
                </a:p>
              </p:txBody>
            </p:sp>
            <p:sp>
              <p:nvSpPr>
                <p:cNvPr id="678" name="자유형: 도형 2129">
                  <a:extLst>
                    <a:ext uri="{FF2B5EF4-FFF2-40B4-BE49-F238E27FC236}">
                      <a16:creationId xmlns:a16="http://schemas.microsoft.com/office/drawing/2014/main" id="{9E7D9F96-9095-CAE6-011C-2CF268475A4D}"/>
                    </a:ext>
                  </a:extLst>
                </p:cNvPr>
                <p:cNvSpPr/>
                <p:nvPr/>
              </p:nvSpPr>
              <p:spPr>
                <a:xfrm>
                  <a:off x="7607033" y="3153501"/>
                  <a:ext cx="51763" cy="138035"/>
                </a:xfrm>
                <a:custGeom>
                  <a:avLst/>
                  <a:gdLst>
                    <a:gd name="connsiteX0" fmla="*/ 0 w 51763"/>
                    <a:gd name="connsiteY0" fmla="*/ 0 h 138035"/>
                    <a:gd name="connsiteX1" fmla="*/ 51763 w 51763"/>
                    <a:gd name="connsiteY1" fmla="*/ 0 h 138035"/>
                    <a:gd name="connsiteX2" fmla="*/ 51763 w 51763"/>
                    <a:gd name="connsiteY2" fmla="*/ 138035 h 138035"/>
                    <a:gd name="connsiteX3" fmla="*/ 0 w 51763"/>
                    <a:gd name="connsiteY3" fmla="*/ 138035 h 1380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51763" h="138035">
                      <a:moveTo>
                        <a:pt x="0" y="0"/>
                      </a:moveTo>
                      <a:lnTo>
                        <a:pt x="51763" y="0"/>
                      </a:lnTo>
                      <a:lnTo>
                        <a:pt x="51763" y="138035"/>
                      </a:lnTo>
                      <a:lnTo>
                        <a:pt x="0" y="138035"/>
                      </a:lnTo>
                      <a:close/>
                    </a:path>
                  </a:pathLst>
                </a:custGeom>
                <a:solidFill>
                  <a:srgbClr val="558ED5"/>
                </a:solidFill>
                <a:ln w="8721" cap="flat">
                  <a:noFill/>
                  <a:prstDash val="solid"/>
                  <a:miter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KoPub돋움체 Bold" panose="00000800000000000000" pitchFamily="2" charset="-127"/>
                    <a:ea typeface="KoPub돋움체 Bold" panose="00000800000000000000" pitchFamily="2" charset="-127"/>
                  </a:endParaRPr>
                </a:p>
              </p:txBody>
            </p:sp>
            <p:sp>
              <p:nvSpPr>
                <p:cNvPr id="679" name="자유형: 도형 2130">
                  <a:extLst>
                    <a:ext uri="{FF2B5EF4-FFF2-40B4-BE49-F238E27FC236}">
                      <a16:creationId xmlns:a16="http://schemas.microsoft.com/office/drawing/2014/main" id="{3A074864-37DA-1FC4-A8EB-05CA6F538363}"/>
                    </a:ext>
                  </a:extLst>
                </p:cNvPr>
                <p:cNvSpPr/>
                <p:nvPr/>
              </p:nvSpPr>
              <p:spPr>
                <a:xfrm>
                  <a:off x="7714011" y="3153501"/>
                  <a:ext cx="51763" cy="138035"/>
                </a:xfrm>
                <a:custGeom>
                  <a:avLst/>
                  <a:gdLst>
                    <a:gd name="connsiteX0" fmla="*/ 0 w 51763"/>
                    <a:gd name="connsiteY0" fmla="*/ 0 h 138035"/>
                    <a:gd name="connsiteX1" fmla="*/ 51763 w 51763"/>
                    <a:gd name="connsiteY1" fmla="*/ 0 h 138035"/>
                    <a:gd name="connsiteX2" fmla="*/ 51763 w 51763"/>
                    <a:gd name="connsiteY2" fmla="*/ 138035 h 138035"/>
                    <a:gd name="connsiteX3" fmla="*/ 0 w 51763"/>
                    <a:gd name="connsiteY3" fmla="*/ 138035 h 1380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51763" h="138035">
                      <a:moveTo>
                        <a:pt x="0" y="0"/>
                      </a:moveTo>
                      <a:lnTo>
                        <a:pt x="51763" y="0"/>
                      </a:lnTo>
                      <a:lnTo>
                        <a:pt x="51763" y="138035"/>
                      </a:lnTo>
                      <a:lnTo>
                        <a:pt x="0" y="138035"/>
                      </a:lnTo>
                      <a:close/>
                    </a:path>
                  </a:pathLst>
                </a:custGeom>
                <a:solidFill>
                  <a:srgbClr val="558ED5"/>
                </a:solidFill>
                <a:ln w="8721" cap="flat">
                  <a:noFill/>
                  <a:prstDash val="solid"/>
                  <a:miter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KoPub돋움체 Bold" panose="00000800000000000000" pitchFamily="2" charset="-127"/>
                    <a:ea typeface="KoPub돋움체 Bold" panose="00000800000000000000" pitchFamily="2" charset="-127"/>
                  </a:endParaRPr>
                </a:p>
              </p:txBody>
            </p:sp>
            <p:sp>
              <p:nvSpPr>
                <p:cNvPr id="680" name="자유형: 도형 2131">
                  <a:extLst>
                    <a:ext uri="{FF2B5EF4-FFF2-40B4-BE49-F238E27FC236}">
                      <a16:creationId xmlns:a16="http://schemas.microsoft.com/office/drawing/2014/main" id="{C2CDC331-797B-8146-4E7C-B239C0834B64}"/>
                    </a:ext>
                  </a:extLst>
                </p:cNvPr>
                <p:cNvSpPr/>
                <p:nvPr/>
              </p:nvSpPr>
              <p:spPr>
                <a:xfrm>
                  <a:off x="7820816" y="3153501"/>
                  <a:ext cx="51763" cy="138035"/>
                </a:xfrm>
                <a:custGeom>
                  <a:avLst/>
                  <a:gdLst>
                    <a:gd name="connsiteX0" fmla="*/ 0 w 51763"/>
                    <a:gd name="connsiteY0" fmla="*/ 0 h 138035"/>
                    <a:gd name="connsiteX1" fmla="*/ 51763 w 51763"/>
                    <a:gd name="connsiteY1" fmla="*/ 0 h 138035"/>
                    <a:gd name="connsiteX2" fmla="*/ 51763 w 51763"/>
                    <a:gd name="connsiteY2" fmla="*/ 138035 h 138035"/>
                    <a:gd name="connsiteX3" fmla="*/ 0 w 51763"/>
                    <a:gd name="connsiteY3" fmla="*/ 138035 h 1380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51763" h="138035">
                      <a:moveTo>
                        <a:pt x="0" y="0"/>
                      </a:moveTo>
                      <a:lnTo>
                        <a:pt x="51763" y="0"/>
                      </a:lnTo>
                      <a:lnTo>
                        <a:pt x="51763" y="138035"/>
                      </a:lnTo>
                      <a:lnTo>
                        <a:pt x="0" y="138035"/>
                      </a:lnTo>
                      <a:close/>
                    </a:path>
                  </a:pathLst>
                </a:custGeom>
                <a:solidFill>
                  <a:srgbClr val="558ED5"/>
                </a:solidFill>
                <a:ln w="8721" cap="flat">
                  <a:noFill/>
                  <a:prstDash val="solid"/>
                  <a:miter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KoPub돋움체 Bold" panose="00000800000000000000" pitchFamily="2" charset="-127"/>
                    <a:ea typeface="KoPub돋움체 Bold" panose="00000800000000000000" pitchFamily="2" charset="-127"/>
                  </a:endParaRPr>
                </a:p>
              </p:txBody>
            </p:sp>
            <p:sp>
              <p:nvSpPr>
                <p:cNvPr id="681" name="자유형: 도형 2132">
                  <a:extLst>
                    <a:ext uri="{FF2B5EF4-FFF2-40B4-BE49-F238E27FC236}">
                      <a16:creationId xmlns:a16="http://schemas.microsoft.com/office/drawing/2014/main" id="{4DA7E917-3D19-9D3D-06FD-B9853701FE0D}"/>
                    </a:ext>
                  </a:extLst>
                </p:cNvPr>
                <p:cNvSpPr/>
                <p:nvPr/>
              </p:nvSpPr>
              <p:spPr>
                <a:xfrm>
                  <a:off x="7927793" y="3153501"/>
                  <a:ext cx="51763" cy="138035"/>
                </a:xfrm>
                <a:custGeom>
                  <a:avLst/>
                  <a:gdLst>
                    <a:gd name="connsiteX0" fmla="*/ 0 w 51763"/>
                    <a:gd name="connsiteY0" fmla="*/ 0 h 138035"/>
                    <a:gd name="connsiteX1" fmla="*/ 51764 w 51763"/>
                    <a:gd name="connsiteY1" fmla="*/ 0 h 138035"/>
                    <a:gd name="connsiteX2" fmla="*/ 51764 w 51763"/>
                    <a:gd name="connsiteY2" fmla="*/ 138035 h 138035"/>
                    <a:gd name="connsiteX3" fmla="*/ 0 w 51763"/>
                    <a:gd name="connsiteY3" fmla="*/ 138035 h 1380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51763" h="138035">
                      <a:moveTo>
                        <a:pt x="0" y="0"/>
                      </a:moveTo>
                      <a:lnTo>
                        <a:pt x="51764" y="0"/>
                      </a:lnTo>
                      <a:lnTo>
                        <a:pt x="51764" y="138035"/>
                      </a:lnTo>
                      <a:lnTo>
                        <a:pt x="0" y="138035"/>
                      </a:lnTo>
                      <a:close/>
                    </a:path>
                  </a:pathLst>
                </a:custGeom>
                <a:solidFill>
                  <a:srgbClr val="558ED5"/>
                </a:solidFill>
                <a:ln w="8721" cap="flat">
                  <a:noFill/>
                  <a:prstDash val="solid"/>
                  <a:miter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KoPub돋움체 Bold" panose="00000800000000000000" pitchFamily="2" charset="-127"/>
                    <a:ea typeface="KoPub돋움체 Bold" panose="00000800000000000000" pitchFamily="2" charset="-127"/>
                  </a:endParaRPr>
                </a:p>
              </p:txBody>
            </p:sp>
            <p:sp>
              <p:nvSpPr>
                <p:cNvPr id="682" name="자유형: 도형 2133">
                  <a:extLst>
                    <a:ext uri="{FF2B5EF4-FFF2-40B4-BE49-F238E27FC236}">
                      <a16:creationId xmlns:a16="http://schemas.microsoft.com/office/drawing/2014/main" id="{7818DAE4-C009-45AF-0A03-41921CE3112E}"/>
                    </a:ext>
                  </a:extLst>
                </p:cNvPr>
                <p:cNvSpPr/>
                <p:nvPr/>
              </p:nvSpPr>
              <p:spPr>
                <a:xfrm>
                  <a:off x="8034598" y="3153501"/>
                  <a:ext cx="51763" cy="138035"/>
                </a:xfrm>
                <a:custGeom>
                  <a:avLst/>
                  <a:gdLst>
                    <a:gd name="connsiteX0" fmla="*/ 0 w 51763"/>
                    <a:gd name="connsiteY0" fmla="*/ 0 h 138035"/>
                    <a:gd name="connsiteX1" fmla="*/ 51763 w 51763"/>
                    <a:gd name="connsiteY1" fmla="*/ 0 h 138035"/>
                    <a:gd name="connsiteX2" fmla="*/ 51763 w 51763"/>
                    <a:gd name="connsiteY2" fmla="*/ 138035 h 138035"/>
                    <a:gd name="connsiteX3" fmla="*/ 0 w 51763"/>
                    <a:gd name="connsiteY3" fmla="*/ 138035 h 1380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51763" h="138035">
                      <a:moveTo>
                        <a:pt x="0" y="0"/>
                      </a:moveTo>
                      <a:lnTo>
                        <a:pt x="51763" y="0"/>
                      </a:lnTo>
                      <a:lnTo>
                        <a:pt x="51763" y="138035"/>
                      </a:lnTo>
                      <a:lnTo>
                        <a:pt x="0" y="138035"/>
                      </a:lnTo>
                      <a:close/>
                    </a:path>
                  </a:pathLst>
                </a:custGeom>
                <a:solidFill>
                  <a:srgbClr val="558ED5"/>
                </a:solidFill>
                <a:ln w="8721" cap="flat">
                  <a:noFill/>
                  <a:prstDash val="solid"/>
                  <a:miter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KoPub돋움체 Bold" panose="00000800000000000000" pitchFamily="2" charset="-127"/>
                    <a:ea typeface="KoPub돋움체 Bold" panose="00000800000000000000" pitchFamily="2" charset="-127"/>
                  </a:endParaRPr>
                </a:p>
              </p:txBody>
            </p:sp>
          </p:grpSp>
          <p:grpSp>
            <p:nvGrpSpPr>
              <p:cNvPr id="668" name="그래픽 1908">
                <a:extLst>
                  <a:ext uri="{FF2B5EF4-FFF2-40B4-BE49-F238E27FC236}">
                    <a16:creationId xmlns:a16="http://schemas.microsoft.com/office/drawing/2014/main" id="{44CF29F0-F34A-D9DD-A5BC-23193690F230}"/>
                  </a:ext>
                </a:extLst>
              </p:cNvPr>
              <p:cNvGrpSpPr/>
              <p:nvPr/>
            </p:nvGrpSpPr>
            <p:grpSpPr>
              <a:xfrm>
                <a:off x="7393424" y="3346750"/>
                <a:ext cx="1369928" cy="138035"/>
                <a:chOff x="7393424" y="3346750"/>
                <a:chExt cx="1369928" cy="138035"/>
              </a:xfrm>
              <a:solidFill>
                <a:srgbClr val="FF9600"/>
              </a:solidFill>
            </p:grpSpPr>
            <p:sp>
              <p:nvSpPr>
                <p:cNvPr id="669" name="자유형: 도형 2135">
                  <a:extLst>
                    <a:ext uri="{FF2B5EF4-FFF2-40B4-BE49-F238E27FC236}">
                      <a16:creationId xmlns:a16="http://schemas.microsoft.com/office/drawing/2014/main" id="{BF77E0E1-E0CA-61F7-5996-43A046145211}"/>
                    </a:ext>
                  </a:extLst>
                </p:cNvPr>
                <p:cNvSpPr/>
                <p:nvPr/>
              </p:nvSpPr>
              <p:spPr>
                <a:xfrm>
                  <a:off x="7393424" y="3346750"/>
                  <a:ext cx="51763" cy="138035"/>
                </a:xfrm>
                <a:custGeom>
                  <a:avLst/>
                  <a:gdLst>
                    <a:gd name="connsiteX0" fmla="*/ 0 w 51763"/>
                    <a:gd name="connsiteY0" fmla="*/ 0 h 138035"/>
                    <a:gd name="connsiteX1" fmla="*/ 51763 w 51763"/>
                    <a:gd name="connsiteY1" fmla="*/ 0 h 138035"/>
                    <a:gd name="connsiteX2" fmla="*/ 51763 w 51763"/>
                    <a:gd name="connsiteY2" fmla="*/ 138035 h 138035"/>
                    <a:gd name="connsiteX3" fmla="*/ 0 w 51763"/>
                    <a:gd name="connsiteY3" fmla="*/ 138035 h 1380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51763" h="138035">
                      <a:moveTo>
                        <a:pt x="0" y="0"/>
                      </a:moveTo>
                      <a:lnTo>
                        <a:pt x="51763" y="0"/>
                      </a:lnTo>
                      <a:lnTo>
                        <a:pt x="51763" y="138035"/>
                      </a:lnTo>
                      <a:lnTo>
                        <a:pt x="0" y="138035"/>
                      </a:lnTo>
                      <a:close/>
                    </a:path>
                  </a:pathLst>
                </a:custGeom>
                <a:solidFill>
                  <a:srgbClr val="558ED5"/>
                </a:solidFill>
                <a:ln w="8721" cap="flat">
                  <a:noFill/>
                  <a:prstDash val="solid"/>
                  <a:miter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KoPub돋움체 Bold" panose="00000800000000000000" pitchFamily="2" charset="-127"/>
                    <a:ea typeface="KoPub돋움체 Bold" panose="00000800000000000000" pitchFamily="2" charset="-127"/>
                  </a:endParaRPr>
                </a:p>
              </p:txBody>
            </p:sp>
            <p:sp>
              <p:nvSpPr>
                <p:cNvPr id="670" name="자유형: 도형 2136">
                  <a:extLst>
                    <a:ext uri="{FF2B5EF4-FFF2-40B4-BE49-F238E27FC236}">
                      <a16:creationId xmlns:a16="http://schemas.microsoft.com/office/drawing/2014/main" id="{5E7C1649-30FD-3E2C-4077-BDD1EE6E335C}"/>
                    </a:ext>
                  </a:extLst>
                </p:cNvPr>
                <p:cNvSpPr/>
                <p:nvPr/>
              </p:nvSpPr>
              <p:spPr>
                <a:xfrm>
                  <a:off x="7500229" y="3346750"/>
                  <a:ext cx="51763" cy="138035"/>
                </a:xfrm>
                <a:custGeom>
                  <a:avLst/>
                  <a:gdLst>
                    <a:gd name="connsiteX0" fmla="*/ 0 w 51763"/>
                    <a:gd name="connsiteY0" fmla="*/ 0 h 138035"/>
                    <a:gd name="connsiteX1" fmla="*/ 51763 w 51763"/>
                    <a:gd name="connsiteY1" fmla="*/ 0 h 138035"/>
                    <a:gd name="connsiteX2" fmla="*/ 51763 w 51763"/>
                    <a:gd name="connsiteY2" fmla="*/ 138035 h 138035"/>
                    <a:gd name="connsiteX3" fmla="*/ 0 w 51763"/>
                    <a:gd name="connsiteY3" fmla="*/ 138035 h 1380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51763" h="138035">
                      <a:moveTo>
                        <a:pt x="0" y="0"/>
                      </a:moveTo>
                      <a:lnTo>
                        <a:pt x="51763" y="0"/>
                      </a:lnTo>
                      <a:lnTo>
                        <a:pt x="51763" y="138035"/>
                      </a:lnTo>
                      <a:lnTo>
                        <a:pt x="0" y="138035"/>
                      </a:lnTo>
                      <a:close/>
                    </a:path>
                  </a:pathLst>
                </a:custGeom>
                <a:solidFill>
                  <a:srgbClr val="558ED5"/>
                </a:solidFill>
                <a:ln w="8721" cap="flat">
                  <a:noFill/>
                  <a:prstDash val="solid"/>
                  <a:miter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KoPub돋움체 Bold" panose="00000800000000000000" pitchFamily="2" charset="-127"/>
                    <a:ea typeface="KoPub돋움체 Bold" panose="00000800000000000000" pitchFamily="2" charset="-127"/>
                  </a:endParaRPr>
                </a:p>
              </p:txBody>
            </p:sp>
            <p:sp>
              <p:nvSpPr>
                <p:cNvPr id="671" name="자유형: 도형 2137">
                  <a:extLst>
                    <a:ext uri="{FF2B5EF4-FFF2-40B4-BE49-F238E27FC236}">
                      <a16:creationId xmlns:a16="http://schemas.microsoft.com/office/drawing/2014/main" id="{34A6E7E8-3F03-1347-155C-D519AA865244}"/>
                    </a:ext>
                  </a:extLst>
                </p:cNvPr>
                <p:cNvSpPr/>
                <p:nvPr/>
              </p:nvSpPr>
              <p:spPr>
                <a:xfrm>
                  <a:off x="7607033" y="3346750"/>
                  <a:ext cx="51763" cy="138035"/>
                </a:xfrm>
                <a:custGeom>
                  <a:avLst/>
                  <a:gdLst>
                    <a:gd name="connsiteX0" fmla="*/ 0 w 51763"/>
                    <a:gd name="connsiteY0" fmla="*/ 0 h 138035"/>
                    <a:gd name="connsiteX1" fmla="*/ 51763 w 51763"/>
                    <a:gd name="connsiteY1" fmla="*/ 0 h 138035"/>
                    <a:gd name="connsiteX2" fmla="*/ 51763 w 51763"/>
                    <a:gd name="connsiteY2" fmla="*/ 138035 h 138035"/>
                    <a:gd name="connsiteX3" fmla="*/ 0 w 51763"/>
                    <a:gd name="connsiteY3" fmla="*/ 138035 h 1380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51763" h="138035">
                      <a:moveTo>
                        <a:pt x="0" y="0"/>
                      </a:moveTo>
                      <a:lnTo>
                        <a:pt x="51763" y="0"/>
                      </a:lnTo>
                      <a:lnTo>
                        <a:pt x="51763" y="138035"/>
                      </a:lnTo>
                      <a:lnTo>
                        <a:pt x="0" y="138035"/>
                      </a:lnTo>
                      <a:close/>
                    </a:path>
                  </a:pathLst>
                </a:custGeom>
                <a:solidFill>
                  <a:srgbClr val="558ED5"/>
                </a:solidFill>
                <a:ln w="8721" cap="flat">
                  <a:noFill/>
                  <a:prstDash val="solid"/>
                  <a:miter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KoPub돋움체 Bold" panose="00000800000000000000" pitchFamily="2" charset="-127"/>
                    <a:ea typeface="KoPub돋움체 Bold" panose="00000800000000000000" pitchFamily="2" charset="-127"/>
                  </a:endParaRPr>
                </a:p>
              </p:txBody>
            </p:sp>
            <p:sp>
              <p:nvSpPr>
                <p:cNvPr id="672" name="자유형: 도형 2138">
                  <a:extLst>
                    <a:ext uri="{FF2B5EF4-FFF2-40B4-BE49-F238E27FC236}">
                      <a16:creationId xmlns:a16="http://schemas.microsoft.com/office/drawing/2014/main" id="{4ECB55E8-04AD-E201-1C65-E79BBA321B48}"/>
                    </a:ext>
                  </a:extLst>
                </p:cNvPr>
                <p:cNvSpPr/>
                <p:nvPr/>
              </p:nvSpPr>
              <p:spPr>
                <a:xfrm>
                  <a:off x="7714011" y="3346750"/>
                  <a:ext cx="51763" cy="138035"/>
                </a:xfrm>
                <a:custGeom>
                  <a:avLst/>
                  <a:gdLst>
                    <a:gd name="connsiteX0" fmla="*/ 0 w 51763"/>
                    <a:gd name="connsiteY0" fmla="*/ 0 h 138035"/>
                    <a:gd name="connsiteX1" fmla="*/ 51763 w 51763"/>
                    <a:gd name="connsiteY1" fmla="*/ 0 h 138035"/>
                    <a:gd name="connsiteX2" fmla="*/ 51763 w 51763"/>
                    <a:gd name="connsiteY2" fmla="*/ 138035 h 138035"/>
                    <a:gd name="connsiteX3" fmla="*/ 0 w 51763"/>
                    <a:gd name="connsiteY3" fmla="*/ 138035 h 1380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51763" h="138035">
                      <a:moveTo>
                        <a:pt x="0" y="0"/>
                      </a:moveTo>
                      <a:lnTo>
                        <a:pt x="51763" y="0"/>
                      </a:lnTo>
                      <a:lnTo>
                        <a:pt x="51763" y="138035"/>
                      </a:lnTo>
                      <a:lnTo>
                        <a:pt x="0" y="138035"/>
                      </a:lnTo>
                      <a:close/>
                    </a:path>
                  </a:pathLst>
                </a:custGeom>
                <a:solidFill>
                  <a:srgbClr val="558ED5"/>
                </a:solidFill>
                <a:ln w="8721" cap="flat">
                  <a:noFill/>
                  <a:prstDash val="solid"/>
                  <a:miter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KoPub돋움체 Bold" panose="00000800000000000000" pitchFamily="2" charset="-127"/>
                    <a:ea typeface="KoPub돋움체 Bold" panose="00000800000000000000" pitchFamily="2" charset="-127"/>
                  </a:endParaRPr>
                </a:p>
              </p:txBody>
            </p:sp>
            <p:sp>
              <p:nvSpPr>
                <p:cNvPr id="673" name="자유형: 도형 2139">
                  <a:extLst>
                    <a:ext uri="{FF2B5EF4-FFF2-40B4-BE49-F238E27FC236}">
                      <a16:creationId xmlns:a16="http://schemas.microsoft.com/office/drawing/2014/main" id="{AAD93B04-D850-28A2-07F3-1D83F430E725}"/>
                    </a:ext>
                  </a:extLst>
                </p:cNvPr>
                <p:cNvSpPr/>
                <p:nvPr/>
              </p:nvSpPr>
              <p:spPr>
                <a:xfrm>
                  <a:off x="7820816" y="3346750"/>
                  <a:ext cx="51763" cy="138035"/>
                </a:xfrm>
                <a:custGeom>
                  <a:avLst/>
                  <a:gdLst>
                    <a:gd name="connsiteX0" fmla="*/ 0 w 51763"/>
                    <a:gd name="connsiteY0" fmla="*/ 0 h 138035"/>
                    <a:gd name="connsiteX1" fmla="*/ 51763 w 51763"/>
                    <a:gd name="connsiteY1" fmla="*/ 0 h 138035"/>
                    <a:gd name="connsiteX2" fmla="*/ 51763 w 51763"/>
                    <a:gd name="connsiteY2" fmla="*/ 138035 h 138035"/>
                    <a:gd name="connsiteX3" fmla="*/ 0 w 51763"/>
                    <a:gd name="connsiteY3" fmla="*/ 138035 h 1380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51763" h="138035">
                      <a:moveTo>
                        <a:pt x="0" y="0"/>
                      </a:moveTo>
                      <a:lnTo>
                        <a:pt x="51763" y="0"/>
                      </a:lnTo>
                      <a:lnTo>
                        <a:pt x="51763" y="138035"/>
                      </a:lnTo>
                      <a:lnTo>
                        <a:pt x="0" y="138035"/>
                      </a:lnTo>
                      <a:close/>
                    </a:path>
                  </a:pathLst>
                </a:custGeom>
                <a:solidFill>
                  <a:srgbClr val="558ED5"/>
                </a:solidFill>
                <a:ln w="8721" cap="flat">
                  <a:noFill/>
                  <a:prstDash val="solid"/>
                  <a:miter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KoPub돋움체 Bold" panose="00000800000000000000" pitchFamily="2" charset="-127"/>
                    <a:ea typeface="KoPub돋움체 Bold" panose="00000800000000000000" pitchFamily="2" charset="-127"/>
                  </a:endParaRPr>
                </a:p>
              </p:txBody>
            </p:sp>
            <p:sp>
              <p:nvSpPr>
                <p:cNvPr id="674" name="자유형: 도형 2140">
                  <a:extLst>
                    <a:ext uri="{FF2B5EF4-FFF2-40B4-BE49-F238E27FC236}">
                      <a16:creationId xmlns:a16="http://schemas.microsoft.com/office/drawing/2014/main" id="{E8080B5E-CE02-C6EE-A772-AFF540A3C3F9}"/>
                    </a:ext>
                  </a:extLst>
                </p:cNvPr>
                <p:cNvSpPr/>
                <p:nvPr/>
              </p:nvSpPr>
              <p:spPr>
                <a:xfrm>
                  <a:off x="7927793" y="3346750"/>
                  <a:ext cx="51763" cy="138035"/>
                </a:xfrm>
                <a:custGeom>
                  <a:avLst/>
                  <a:gdLst>
                    <a:gd name="connsiteX0" fmla="*/ 0 w 51763"/>
                    <a:gd name="connsiteY0" fmla="*/ 0 h 138035"/>
                    <a:gd name="connsiteX1" fmla="*/ 51764 w 51763"/>
                    <a:gd name="connsiteY1" fmla="*/ 0 h 138035"/>
                    <a:gd name="connsiteX2" fmla="*/ 51764 w 51763"/>
                    <a:gd name="connsiteY2" fmla="*/ 138035 h 138035"/>
                    <a:gd name="connsiteX3" fmla="*/ 0 w 51763"/>
                    <a:gd name="connsiteY3" fmla="*/ 138035 h 1380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51763" h="138035">
                      <a:moveTo>
                        <a:pt x="0" y="0"/>
                      </a:moveTo>
                      <a:lnTo>
                        <a:pt x="51764" y="0"/>
                      </a:lnTo>
                      <a:lnTo>
                        <a:pt x="51764" y="138035"/>
                      </a:lnTo>
                      <a:lnTo>
                        <a:pt x="0" y="138035"/>
                      </a:lnTo>
                      <a:close/>
                    </a:path>
                  </a:pathLst>
                </a:custGeom>
                <a:solidFill>
                  <a:srgbClr val="558ED5"/>
                </a:solidFill>
                <a:ln w="8721" cap="flat">
                  <a:noFill/>
                  <a:prstDash val="solid"/>
                  <a:miter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KoPub돋움체 Bold" panose="00000800000000000000" pitchFamily="2" charset="-127"/>
                    <a:ea typeface="KoPub돋움체 Bold" panose="00000800000000000000" pitchFamily="2" charset="-127"/>
                  </a:endParaRPr>
                </a:p>
              </p:txBody>
            </p:sp>
            <p:sp>
              <p:nvSpPr>
                <p:cNvPr id="675" name="자유형: 도형 2141">
                  <a:extLst>
                    <a:ext uri="{FF2B5EF4-FFF2-40B4-BE49-F238E27FC236}">
                      <a16:creationId xmlns:a16="http://schemas.microsoft.com/office/drawing/2014/main" id="{C734A77A-A42C-0791-47A8-28755193648B}"/>
                    </a:ext>
                  </a:extLst>
                </p:cNvPr>
                <p:cNvSpPr/>
                <p:nvPr/>
              </p:nvSpPr>
              <p:spPr>
                <a:xfrm>
                  <a:off x="8034598" y="3346750"/>
                  <a:ext cx="51763" cy="138035"/>
                </a:xfrm>
                <a:custGeom>
                  <a:avLst/>
                  <a:gdLst>
                    <a:gd name="connsiteX0" fmla="*/ 0 w 51763"/>
                    <a:gd name="connsiteY0" fmla="*/ 0 h 138035"/>
                    <a:gd name="connsiteX1" fmla="*/ 51763 w 51763"/>
                    <a:gd name="connsiteY1" fmla="*/ 0 h 138035"/>
                    <a:gd name="connsiteX2" fmla="*/ 51763 w 51763"/>
                    <a:gd name="connsiteY2" fmla="*/ 138035 h 138035"/>
                    <a:gd name="connsiteX3" fmla="*/ 0 w 51763"/>
                    <a:gd name="connsiteY3" fmla="*/ 138035 h 1380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51763" h="138035">
                      <a:moveTo>
                        <a:pt x="0" y="0"/>
                      </a:moveTo>
                      <a:lnTo>
                        <a:pt x="51763" y="0"/>
                      </a:lnTo>
                      <a:lnTo>
                        <a:pt x="51763" y="138035"/>
                      </a:lnTo>
                      <a:lnTo>
                        <a:pt x="0" y="138035"/>
                      </a:lnTo>
                      <a:close/>
                    </a:path>
                  </a:pathLst>
                </a:custGeom>
                <a:solidFill>
                  <a:srgbClr val="558ED5"/>
                </a:solidFill>
                <a:ln w="8721" cap="flat">
                  <a:noFill/>
                  <a:prstDash val="solid"/>
                  <a:miter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KoPub돋움체 Bold" panose="00000800000000000000" pitchFamily="2" charset="-127"/>
                    <a:ea typeface="KoPub돋움체 Bold" panose="00000800000000000000" pitchFamily="2" charset="-127"/>
                  </a:endParaRPr>
                </a:p>
              </p:txBody>
            </p:sp>
          </p:grpSp>
        </p:grpSp>
        <p:sp>
          <p:nvSpPr>
            <p:cNvPr id="652" name="자유형: 도형 2147">
              <a:extLst>
                <a:ext uri="{FF2B5EF4-FFF2-40B4-BE49-F238E27FC236}">
                  <a16:creationId xmlns:a16="http://schemas.microsoft.com/office/drawing/2014/main" id="{50E4C44E-BDB2-819E-926C-40F8DA28ED8F}"/>
                </a:ext>
              </a:extLst>
            </p:cNvPr>
            <p:cNvSpPr/>
            <p:nvPr/>
          </p:nvSpPr>
          <p:spPr>
            <a:xfrm>
              <a:off x="3926304" y="3481817"/>
              <a:ext cx="482910" cy="61648"/>
            </a:xfrm>
            <a:custGeom>
              <a:avLst/>
              <a:gdLst>
                <a:gd name="connsiteX0" fmla="*/ 0 w 405478"/>
                <a:gd name="connsiteY0" fmla="*/ 0 h 51763"/>
                <a:gd name="connsiteX1" fmla="*/ 405479 w 405478"/>
                <a:gd name="connsiteY1" fmla="*/ 0 h 51763"/>
                <a:gd name="connsiteX2" fmla="*/ 405479 w 405478"/>
                <a:gd name="connsiteY2" fmla="*/ 51763 h 51763"/>
                <a:gd name="connsiteX3" fmla="*/ 0 w 405478"/>
                <a:gd name="connsiteY3" fmla="*/ 51763 h 517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5478" h="51763">
                  <a:moveTo>
                    <a:pt x="0" y="0"/>
                  </a:moveTo>
                  <a:lnTo>
                    <a:pt x="405479" y="0"/>
                  </a:lnTo>
                  <a:lnTo>
                    <a:pt x="405479" y="51763"/>
                  </a:lnTo>
                  <a:lnTo>
                    <a:pt x="0" y="51763"/>
                  </a:lnTo>
                  <a:close/>
                </a:path>
              </a:pathLst>
            </a:custGeom>
            <a:solidFill>
              <a:srgbClr val="24D2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4508B"/>
                </a:solidFill>
                <a:effectLst/>
                <a:uLnTx/>
                <a:uFillTx/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653" name="자유형: 도형 2148">
              <a:extLst>
                <a:ext uri="{FF2B5EF4-FFF2-40B4-BE49-F238E27FC236}">
                  <a16:creationId xmlns:a16="http://schemas.microsoft.com/office/drawing/2014/main" id="{D19493C7-222F-8F8B-4F93-B8FD97959704}"/>
                </a:ext>
              </a:extLst>
            </p:cNvPr>
            <p:cNvSpPr/>
            <p:nvPr/>
          </p:nvSpPr>
          <p:spPr>
            <a:xfrm>
              <a:off x="4456890" y="3468871"/>
              <a:ext cx="150215" cy="214947"/>
            </a:xfrm>
            <a:custGeom>
              <a:avLst/>
              <a:gdLst>
                <a:gd name="connsiteX0" fmla="*/ 126130 w 126129"/>
                <a:gd name="connsiteY0" fmla="*/ 180481 h 180481"/>
                <a:gd name="connsiteX1" fmla="*/ 91621 w 126129"/>
                <a:gd name="connsiteY1" fmla="*/ 180481 h 180481"/>
                <a:gd name="connsiteX2" fmla="*/ 91621 w 126129"/>
                <a:gd name="connsiteY2" fmla="*/ 34509 h 180481"/>
                <a:gd name="connsiteX3" fmla="*/ 0 w 126129"/>
                <a:gd name="connsiteY3" fmla="*/ 34509 h 180481"/>
                <a:gd name="connsiteX4" fmla="*/ 0 w 126129"/>
                <a:gd name="connsiteY4" fmla="*/ 0 h 180481"/>
                <a:gd name="connsiteX5" fmla="*/ 126130 w 126129"/>
                <a:gd name="connsiteY5" fmla="*/ 0 h 180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6129" h="180481">
                  <a:moveTo>
                    <a:pt x="126130" y="180481"/>
                  </a:moveTo>
                  <a:lnTo>
                    <a:pt x="91621" y="180481"/>
                  </a:lnTo>
                  <a:lnTo>
                    <a:pt x="91621" y="34509"/>
                  </a:lnTo>
                  <a:lnTo>
                    <a:pt x="0" y="34509"/>
                  </a:lnTo>
                  <a:lnTo>
                    <a:pt x="0" y="0"/>
                  </a:lnTo>
                  <a:lnTo>
                    <a:pt x="126130" y="0"/>
                  </a:lnTo>
                  <a:close/>
                </a:path>
              </a:pathLst>
            </a:custGeom>
            <a:solidFill>
              <a:srgbClr val="142F50"/>
            </a:solidFill>
            <a:ln w="8721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grpSp>
          <p:nvGrpSpPr>
            <p:cNvPr id="654" name="그룹 653">
              <a:extLst>
                <a:ext uri="{FF2B5EF4-FFF2-40B4-BE49-F238E27FC236}">
                  <a16:creationId xmlns:a16="http://schemas.microsoft.com/office/drawing/2014/main" id="{F300F9AC-2E7C-A5DF-D58C-2FD64873ADEB}"/>
                </a:ext>
              </a:extLst>
            </p:cNvPr>
            <p:cNvGrpSpPr/>
            <p:nvPr/>
          </p:nvGrpSpPr>
          <p:grpSpPr>
            <a:xfrm>
              <a:off x="4429670" y="2313034"/>
              <a:ext cx="609205" cy="838729"/>
              <a:chOff x="4124281" y="2677224"/>
              <a:chExt cx="733405" cy="1009722"/>
            </a:xfrm>
          </p:grpSpPr>
          <p:sp>
            <p:nvSpPr>
              <p:cNvPr id="656" name="자유형: 도형 143">
                <a:extLst>
                  <a:ext uri="{FF2B5EF4-FFF2-40B4-BE49-F238E27FC236}">
                    <a16:creationId xmlns:a16="http://schemas.microsoft.com/office/drawing/2014/main" id="{304E4982-4E9F-B867-512C-3120A2550BBD}"/>
                  </a:ext>
                </a:extLst>
              </p:cNvPr>
              <p:cNvSpPr/>
              <p:nvPr/>
            </p:nvSpPr>
            <p:spPr>
              <a:xfrm>
                <a:off x="4163216" y="2677224"/>
                <a:ext cx="655535" cy="1009722"/>
              </a:xfrm>
              <a:custGeom>
                <a:avLst/>
                <a:gdLst>
                  <a:gd name="connsiteX0" fmla="*/ 569396 w 569395"/>
                  <a:gd name="connsiteY0" fmla="*/ 877041 h 877041"/>
                  <a:gd name="connsiteX1" fmla="*/ 0 w 569395"/>
                  <a:gd name="connsiteY1" fmla="*/ 877041 h 877041"/>
                  <a:gd name="connsiteX2" fmla="*/ 0 w 569395"/>
                  <a:gd name="connsiteY2" fmla="*/ 258816 h 877041"/>
                  <a:gd name="connsiteX3" fmla="*/ 258816 w 569395"/>
                  <a:gd name="connsiteY3" fmla="*/ 0 h 877041"/>
                  <a:gd name="connsiteX4" fmla="*/ 310580 w 569395"/>
                  <a:gd name="connsiteY4" fmla="*/ 0 h 877041"/>
                  <a:gd name="connsiteX5" fmla="*/ 569396 w 569395"/>
                  <a:gd name="connsiteY5" fmla="*/ 258816 h 877041"/>
                  <a:gd name="connsiteX6" fmla="*/ 569396 w 569395"/>
                  <a:gd name="connsiteY6" fmla="*/ 877041 h 8770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69395" h="877041">
                    <a:moveTo>
                      <a:pt x="569396" y="877041"/>
                    </a:moveTo>
                    <a:lnTo>
                      <a:pt x="0" y="877041"/>
                    </a:lnTo>
                    <a:lnTo>
                      <a:pt x="0" y="258816"/>
                    </a:lnTo>
                    <a:cubicBezTo>
                      <a:pt x="0" y="115950"/>
                      <a:pt x="115950" y="0"/>
                      <a:pt x="258816" y="0"/>
                    </a:cubicBezTo>
                    <a:lnTo>
                      <a:pt x="310580" y="0"/>
                    </a:lnTo>
                    <a:cubicBezTo>
                      <a:pt x="453446" y="0"/>
                      <a:pt x="569396" y="115950"/>
                      <a:pt x="569396" y="258816"/>
                    </a:cubicBezTo>
                    <a:lnTo>
                      <a:pt x="569396" y="877041"/>
                    </a:lnTo>
                    <a:close/>
                  </a:path>
                </a:pathLst>
              </a:custGeom>
              <a:solidFill>
                <a:srgbClr val="86EA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34508B"/>
                  </a:solidFill>
                  <a:effectLst/>
                  <a:uLnTx/>
                  <a:uFillTx/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  <p:sp>
            <p:nvSpPr>
              <p:cNvPr id="657" name="자유형: 도형 144">
                <a:extLst>
                  <a:ext uri="{FF2B5EF4-FFF2-40B4-BE49-F238E27FC236}">
                    <a16:creationId xmlns:a16="http://schemas.microsoft.com/office/drawing/2014/main" id="{484A0121-C906-4DA7-16DA-B7757B5C38C1}"/>
                  </a:ext>
                </a:extLst>
              </p:cNvPr>
              <p:cNvSpPr/>
              <p:nvPr/>
            </p:nvSpPr>
            <p:spPr>
              <a:xfrm>
                <a:off x="4163216" y="3019890"/>
                <a:ext cx="655535" cy="228443"/>
              </a:xfrm>
              <a:custGeom>
                <a:avLst/>
                <a:gdLst>
                  <a:gd name="connsiteX0" fmla="*/ 0 w 569395"/>
                  <a:gd name="connsiteY0" fmla="*/ 0 h 198425"/>
                  <a:gd name="connsiteX1" fmla="*/ 569396 w 569395"/>
                  <a:gd name="connsiteY1" fmla="*/ 0 h 198425"/>
                  <a:gd name="connsiteX2" fmla="*/ 569396 w 569395"/>
                  <a:gd name="connsiteY2" fmla="*/ 198426 h 198425"/>
                  <a:gd name="connsiteX3" fmla="*/ 0 w 569395"/>
                  <a:gd name="connsiteY3" fmla="*/ 198426 h 1984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69395" h="198425">
                    <a:moveTo>
                      <a:pt x="0" y="0"/>
                    </a:moveTo>
                    <a:lnTo>
                      <a:pt x="569396" y="0"/>
                    </a:lnTo>
                    <a:lnTo>
                      <a:pt x="569396" y="198426"/>
                    </a:lnTo>
                    <a:lnTo>
                      <a:pt x="0" y="198426"/>
                    </a:lnTo>
                    <a:close/>
                  </a:path>
                </a:pathLst>
              </a:custGeom>
              <a:solidFill>
                <a:srgbClr val="24D2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34508B"/>
                  </a:solidFill>
                  <a:effectLst/>
                  <a:uLnTx/>
                  <a:uFillTx/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  <p:sp>
            <p:nvSpPr>
              <p:cNvPr id="658" name="자유형: 도형 145">
                <a:extLst>
                  <a:ext uri="{FF2B5EF4-FFF2-40B4-BE49-F238E27FC236}">
                    <a16:creationId xmlns:a16="http://schemas.microsoft.com/office/drawing/2014/main" id="{4757F087-16F9-C4B6-7C16-F90CDFE56BE7}"/>
                  </a:ext>
                </a:extLst>
              </p:cNvPr>
              <p:cNvSpPr/>
              <p:nvPr/>
            </p:nvSpPr>
            <p:spPr>
              <a:xfrm>
                <a:off x="4163216" y="3384010"/>
                <a:ext cx="655535" cy="127531"/>
              </a:xfrm>
              <a:custGeom>
                <a:avLst/>
                <a:gdLst>
                  <a:gd name="connsiteX0" fmla="*/ 0 w 569395"/>
                  <a:gd name="connsiteY0" fmla="*/ 0 h 110773"/>
                  <a:gd name="connsiteX1" fmla="*/ 569396 w 569395"/>
                  <a:gd name="connsiteY1" fmla="*/ 0 h 110773"/>
                  <a:gd name="connsiteX2" fmla="*/ 569396 w 569395"/>
                  <a:gd name="connsiteY2" fmla="*/ 110773 h 110773"/>
                  <a:gd name="connsiteX3" fmla="*/ 0 w 569395"/>
                  <a:gd name="connsiteY3" fmla="*/ 110773 h 1107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69395" h="110773">
                    <a:moveTo>
                      <a:pt x="0" y="0"/>
                    </a:moveTo>
                    <a:lnTo>
                      <a:pt x="569396" y="0"/>
                    </a:lnTo>
                    <a:lnTo>
                      <a:pt x="569396" y="110773"/>
                    </a:lnTo>
                    <a:lnTo>
                      <a:pt x="0" y="110773"/>
                    </a:lnTo>
                    <a:close/>
                  </a:path>
                </a:pathLst>
              </a:custGeom>
              <a:solidFill>
                <a:srgbClr val="24D2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34508B"/>
                  </a:solidFill>
                  <a:effectLst/>
                  <a:uLnTx/>
                  <a:uFillTx/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  <p:sp>
            <p:nvSpPr>
              <p:cNvPr id="659" name="자유형: 도형 146">
                <a:extLst>
                  <a:ext uri="{FF2B5EF4-FFF2-40B4-BE49-F238E27FC236}">
                    <a16:creationId xmlns:a16="http://schemas.microsoft.com/office/drawing/2014/main" id="{C5DA8EF8-D454-04AD-0EF8-CC9283FD0D2B}"/>
                  </a:ext>
                </a:extLst>
              </p:cNvPr>
              <p:cNvSpPr/>
              <p:nvPr/>
            </p:nvSpPr>
            <p:spPr>
              <a:xfrm>
                <a:off x="4124281" y="2903086"/>
                <a:ext cx="733405" cy="39728"/>
              </a:xfrm>
              <a:custGeom>
                <a:avLst/>
                <a:gdLst>
                  <a:gd name="connsiteX0" fmla="*/ 0 w 637033"/>
                  <a:gd name="connsiteY0" fmla="*/ 0 h 34508"/>
                  <a:gd name="connsiteX1" fmla="*/ 637033 w 637033"/>
                  <a:gd name="connsiteY1" fmla="*/ 0 h 34508"/>
                  <a:gd name="connsiteX2" fmla="*/ 637033 w 637033"/>
                  <a:gd name="connsiteY2" fmla="*/ 34509 h 34508"/>
                  <a:gd name="connsiteX3" fmla="*/ 0 w 637033"/>
                  <a:gd name="connsiteY3" fmla="*/ 34509 h 34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033" h="34508">
                    <a:moveTo>
                      <a:pt x="0" y="0"/>
                    </a:moveTo>
                    <a:lnTo>
                      <a:pt x="637033" y="0"/>
                    </a:lnTo>
                    <a:lnTo>
                      <a:pt x="637033" y="34509"/>
                    </a:lnTo>
                    <a:lnTo>
                      <a:pt x="0" y="34509"/>
                    </a:lnTo>
                    <a:close/>
                  </a:path>
                </a:pathLst>
              </a:custGeom>
              <a:solidFill>
                <a:srgbClr val="188C73"/>
              </a:solidFill>
              <a:ln w="8721" cap="flat">
                <a:noFill/>
                <a:prstDash val="solid"/>
                <a:miter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</p:grpSp>
      </p:grpSp>
      <p:sp>
        <p:nvSpPr>
          <p:cNvPr id="604" name="자유형: 도형 1884">
            <a:extLst>
              <a:ext uri="{FF2B5EF4-FFF2-40B4-BE49-F238E27FC236}">
                <a16:creationId xmlns:a16="http://schemas.microsoft.com/office/drawing/2014/main" id="{081AC119-E1BD-B280-820D-7B3CD41A0FA3}"/>
              </a:ext>
            </a:extLst>
          </p:cNvPr>
          <p:cNvSpPr/>
          <p:nvPr/>
        </p:nvSpPr>
        <p:spPr>
          <a:xfrm>
            <a:off x="1277101" y="2794484"/>
            <a:ext cx="449769" cy="802361"/>
          </a:xfrm>
          <a:custGeom>
            <a:avLst/>
            <a:gdLst>
              <a:gd name="connsiteX0" fmla="*/ 375107 w 434783"/>
              <a:gd name="connsiteY0" fmla="*/ 775627 h 775627"/>
              <a:gd name="connsiteX1" fmla="*/ 434784 w 434783"/>
              <a:gd name="connsiteY1" fmla="*/ 775627 h 775627"/>
              <a:gd name="connsiteX2" fmla="*/ 434784 w 434783"/>
              <a:gd name="connsiteY2" fmla="*/ 142213 h 775627"/>
              <a:gd name="connsiteX3" fmla="*/ 306906 w 434783"/>
              <a:gd name="connsiteY3" fmla="*/ 0 h 775627"/>
              <a:gd name="connsiteX4" fmla="*/ 127878 w 434783"/>
              <a:gd name="connsiteY4" fmla="*/ 0 h 775627"/>
              <a:gd name="connsiteX5" fmla="*/ 0 w 434783"/>
              <a:gd name="connsiteY5" fmla="*/ 142213 h 775627"/>
              <a:gd name="connsiteX6" fmla="*/ 0 w 434783"/>
              <a:gd name="connsiteY6" fmla="*/ 288552 h 775627"/>
              <a:gd name="connsiteX7" fmla="*/ 59676 w 434783"/>
              <a:gd name="connsiteY7" fmla="*/ 288552 h 775627"/>
              <a:gd name="connsiteX8" fmla="*/ 59676 w 434783"/>
              <a:gd name="connsiteY8" fmla="*/ 142213 h 775627"/>
              <a:gd name="connsiteX9" fmla="*/ 127878 w 434783"/>
              <a:gd name="connsiteY9" fmla="*/ 66355 h 775627"/>
              <a:gd name="connsiteX10" fmla="*/ 306906 w 434783"/>
              <a:gd name="connsiteY10" fmla="*/ 66355 h 775627"/>
              <a:gd name="connsiteX11" fmla="*/ 375107 w 434783"/>
              <a:gd name="connsiteY11" fmla="*/ 142213 h 775627"/>
              <a:gd name="connsiteX12" fmla="*/ 375107 w 434783"/>
              <a:gd name="connsiteY12" fmla="*/ 775627 h 7756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4783" h="775627">
                <a:moveTo>
                  <a:pt x="375107" y="775627"/>
                </a:moveTo>
                <a:lnTo>
                  <a:pt x="434784" y="775627"/>
                </a:lnTo>
                <a:lnTo>
                  <a:pt x="434784" y="142213"/>
                </a:lnTo>
                <a:cubicBezTo>
                  <a:pt x="434784" y="63803"/>
                  <a:pt x="377388" y="0"/>
                  <a:pt x="306906" y="0"/>
                </a:cubicBezTo>
                <a:lnTo>
                  <a:pt x="127878" y="0"/>
                </a:lnTo>
                <a:cubicBezTo>
                  <a:pt x="57341" y="0"/>
                  <a:pt x="0" y="63803"/>
                  <a:pt x="0" y="142213"/>
                </a:cubicBezTo>
                <a:lnTo>
                  <a:pt x="0" y="288552"/>
                </a:lnTo>
                <a:lnTo>
                  <a:pt x="59676" y="288552"/>
                </a:lnTo>
                <a:lnTo>
                  <a:pt x="59676" y="142213"/>
                </a:lnTo>
                <a:cubicBezTo>
                  <a:pt x="59676" y="100401"/>
                  <a:pt x="90302" y="66355"/>
                  <a:pt x="127878" y="66355"/>
                </a:cubicBezTo>
                <a:lnTo>
                  <a:pt x="306906" y="66355"/>
                </a:lnTo>
                <a:cubicBezTo>
                  <a:pt x="344536" y="66355"/>
                  <a:pt x="375107" y="100401"/>
                  <a:pt x="375107" y="142213"/>
                </a:cubicBezTo>
                <a:lnTo>
                  <a:pt x="375107" y="775627"/>
                </a:lnTo>
                <a:close/>
              </a:path>
            </a:pathLst>
          </a:custGeom>
          <a:solidFill>
            <a:srgbClr val="142F50"/>
          </a:solidFill>
          <a:ln w="542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grpSp>
        <p:nvGrpSpPr>
          <p:cNvPr id="605" name="그래픽 1881">
            <a:extLst>
              <a:ext uri="{FF2B5EF4-FFF2-40B4-BE49-F238E27FC236}">
                <a16:creationId xmlns:a16="http://schemas.microsoft.com/office/drawing/2014/main" id="{F7E21153-6281-C3CD-C589-98665862517C}"/>
              </a:ext>
            </a:extLst>
          </p:cNvPr>
          <p:cNvGrpSpPr/>
          <p:nvPr/>
        </p:nvGrpSpPr>
        <p:grpSpPr>
          <a:xfrm>
            <a:off x="1052750" y="3042484"/>
            <a:ext cx="517231" cy="583008"/>
            <a:chOff x="-2503984" y="3063852"/>
            <a:chExt cx="499998" cy="563583"/>
          </a:xfrm>
        </p:grpSpPr>
        <p:sp>
          <p:nvSpPr>
            <p:cNvPr id="632" name="자유형: 도형 1887">
              <a:extLst>
                <a:ext uri="{FF2B5EF4-FFF2-40B4-BE49-F238E27FC236}">
                  <a16:creationId xmlns:a16="http://schemas.microsoft.com/office/drawing/2014/main" id="{F049DE3A-08E9-ECCD-163F-0DA07EA02B3B}"/>
                </a:ext>
              </a:extLst>
            </p:cNvPr>
            <p:cNvSpPr/>
            <p:nvPr/>
          </p:nvSpPr>
          <p:spPr>
            <a:xfrm>
              <a:off x="-2503984" y="3112613"/>
              <a:ext cx="499998" cy="514822"/>
            </a:xfrm>
            <a:custGeom>
              <a:avLst/>
              <a:gdLst>
                <a:gd name="connsiteX0" fmla="*/ 95406 w 499998"/>
                <a:gd name="connsiteY0" fmla="*/ 68419 h 514822"/>
                <a:gd name="connsiteX1" fmla="*/ 95406 w 499998"/>
                <a:gd name="connsiteY1" fmla="*/ 0 h 514822"/>
                <a:gd name="connsiteX2" fmla="*/ 404592 w 499998"/>
                <a:gd name="connsiteY2" fmla="*/ 0 h 514822"/>
                <a:gd name="connsiteX3" fmla="*/ 404592 w 499998"/>
                <a:gd name="connsiteY3" fmla="*/ 68419 h 514822"/>
                <a:gd name="connsiteX4" fmla="*/ 499998 w 499998"/>
                <a:gd name="connsiteY4" fmla="*/ 264823 h 514822"/>
                <a:gd name="connsiteX5" fmla="*/ 249999 w 499998"/>
                <a:gd name="connsiteY5" fmla="*/ 514822 h 514822"/>
                <a:gd name="connsiteX6" fmla="*/ 0 w 499998"/>
                <a:gd name="connsiteY6" fmla="*/ 264823 h 514822"/>
                <a:gd name="connsiteX7" fmla="*/ 95406 w 499998"/>
                <a:gd name="connsiteY7" fmla="*/ 68419 h 514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99998" h="514822">
                  <a:moveTo>
                    <a:pt x="95406" y="68419"/>
                  </a:moveTo>
                  <a:lnTo>
                    <a:pt x="95406" y="0"/>
                  </a:lnTo>
                  <a:lnTo>
                    <a:pt x="404592" y="0"/>
                  </a:lnTo>
                  <a:lnTo>
                    <a:pt x="404592" y="68419"/>
                  </a:lnTo>
                  <a:cubicBezTo>
                    <a:pt x="462694" y="114194"/>
                    <a:pt x="499998" y="185110"/>
                    <a:pt x="499998" y="264823"/>
                  </a:cubicBezTo>
                  <a:cubicBezTo>
                    <a:pt x="499998" y="402909"/>
                    <a:pt x="388085" y="514822"/>
                    <a:pt x="249999" y="514822"/>
                  </a:cubicBezTo>
                  <a:cubicBezTo>
                    <a:pt x="111913" y="514877"/>
                    <a:pt x="0" y="402909"/>
                    <a:pt x="0" y="264823"/>
                  </a:cubicBezTo>
                  <a:cubicBezTo>
                    <a:pt x="0" y="185164"/>
                    <a:pt x="37359" y="114194"/>
                    <a:pt x="95406" y="68419"/>
                  </a:cubicBezTo>
                  <a:close/>
                </a:path>
              </a:pathLst>
            </a:custGeom>
            <a:solidFill>
              <a:srgbClr val="86EAD5"/>
            </a:solidFill>
            <a:ln w="542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grpSp>
          <p:nvGrpSpPr>
            <p:cNvPr id="633" name="그래픽 1881">
              <a:extLst>
                <a:ext uri="{FF2B5EF4-FFF2-40B4-BE49-F238E27FC236}">
                  <a16:creationId xmlns:a16="http://schemas.microsoft.com/office/drawing/2014/main" id="{F61AD8E2-62F5-1C56-E815-D275B37E8B10}"/>
                </a:ext>
              </a:extLst>
            </p:cNvPr>
            <p:cNvGrpSpPr/>
            <p:nvPr/>
          </p:nvGrpSpPr>
          <p:grpSpPr>
            <a:xfrm>
              <a:off x="-2408541" y="3063852"/>
              <a:ext cx="309186" cy="48794"/>
              <a:chOff x="-2408541" y="3063852"/>
              <a:chExt cx="309186" cy="48794"/>
            </a:xfrm>
            <a:noFill/>
          </p:grpSpPr>
          <p:sp>
            <p:nvSpPr>
              <p:cNvPr id="636" name="자유형: 도형 1889">
                <a:extLst>
                  <a:ext uri="{FF2B5EF4-FFF2-40B4-BE49-F238E27FC236}">
                    <a16:creationId xmlns:a16="http://schemas.microsoft.com/office/drawing/2014/main" id="{90CBDB78-CCDE-5AFB-F7C0-70CA0B063C2B}"/>
                  </a:ext>
                </a:extLst>
              </p:cNvPr>
              <p:cNvSpPr/>
              <p:nvPr/>
            </p:nvSpPr>
            <p:spPr>
              <a:xfrm rot="-10800000">
                <a:off x="-2408541" y="3063884"/>
                <a:ext cx="309186" cy="48761"/>
              </a:xfrm>
              <a:custGeom>
                <a:avLst/>
                <a:gdLst>
                  <a:gd name="connsiteX0" fmla="*/ 0 w 309186"/>
                  <a:gd name="connsiteY0" fmla="*/ 0 h 48761"/>
                  <a:gd name="connsiteX1" fmla="*/ 309187 w 309186"/>
                  <a:gd name="connsiteY1" fmla="*/ 0 h 48761"/>
                  <a:gd name="connsiteX2" fmla="*/ 309187 w 309186"/>
                  <a:gd name="connsiteY2" fmla="*/ 48762 h 48761"/>
                  <a:gd name="connsiteX3" fmla="*/ 0 w 309186"/>
                  <a:gd name="connsiteY3" fmla="*/ 48762 h 487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09186" h="48761">
                    <a:moveTo>
                      <a:pt x="0" y="0"/>
                    </a:moveTo>
                    <a:lnTo>
                      <a:pt x="309187" y="0"/>
                    </a:lnTo>
                    <a:lnTo>
                      <a:pt x="309187" y="48762"/>
                    </a:lnTo>
                    <a:lnTo>
                      <a:pt x="0" y="48762"/>
                    </a:lnTo>
                    <a:close/>
                  </a:path>
                </a:pathLst>
              </a:custGeom>
              <a:noFill/>
              <a:ln w="5428" cap="flat">
                <a:solidFill>
                  <a:srgbClr val="142F5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  <p:grpSp>
            <p:nvGrpSpPr>
              <p:cNvPr id="637" name="그래픽 1881">
                <a:extLst>
                  <a:ext uri="{FF2B5EF4-FFF2-40B4-BE49-F238E27FC236}">
                    <a16:creationId xmlns:a16="http://schemas.microsoft.com/office/drawing/2014/main" id="{289A45DF-4414-58C6-507D-65A6B923F16A}"/>
                  </a:ext>
                </a:extLst>
              </p:cNvPr>
              <p:cNvGrpSpPr/>
              <p:nvPr/>
            </p:nvGrpSpPr>
            <p:grpSpPr>
              <a:xfrm>
                <a:off x="-2347055" y="3063852"/>
                <a:ext cx="186196" cy="48761"/>
                <a:chOff x="-2347055" y="3063852"/>
                <a:chExt cx="186196" cy="48761"/>
              </a:xfrm>
            </p:grpSpPr>
            <p:sp>
              <p:nvSpPr>
                <p:cNvPr id="638" name="자유형: 도형 1891">
                  <a:extLst>
                    <a:ext uri="{FF2B5EF4-FFF2-40B4-BE49-F238E27FC236}">
                      <a16:creationId xmlns:a16="http://schemas.microsoft.com/office/drawing/2014/main" id="{48F28ED4-C4BD-90E6-5D89-C9BE1C0B56D5}"/>
                    </a:ext>
                  </a:extLst>
                </p:cNvPr>
                <p:cNvSpPr/>
                <p:nvPr/>
              </p:nvSpPr>
              <p:spPr>
                <a:xfrm>
                  <a:off x="-2160859" y="3063852"/>
                  <a:ext cx="5430" cy="48761"/>
                </a:xfrm>
                <a:custGeom>
                  <a:avLst/>
                  <a:gdLst>
                    <a:gd name="connsiteX0" fmla="*/ 0 w 5430"/>
                    <a:gd name="connsiteY0" fmla="*/ 0 h 48761"/>
                    <a:gd name="connsiteX1" fmla="*/ 0 w 5430"/>
                    <a:gd name="connsiteY1" fmla="*/ 48762 h 487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5430" h="48761">
                      <a:moveTo>
                        <a:pt x="0" y="0"/>
                      </a:moveTo>
                      <a:lnTo>
                        <a:pt x="0" y="48762"/>
                      </a:lnTo>
                    </a:path>
                  </a:pathLst>
                </a:custGeom>
                <a:ln w="5428" cap="flat">
                  <a:solidFill>
                    <a:srgbClr val="06283D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>
                    <a:latin typeface="KoPub돋움체 Bold" panose="00000800000000000000" pitchFamily="2" charset="-127"/>
                    <a:ea typeface="KoPub돋움체 Bold" panose="00000800000000000000" pitchFamily="2" charset="-127"/>
                  </a:endParaRPr>
                </a:p>
              </p:txBody>
            </p:sp>
            <p:sp>
              <p:nvSpPr>
                <p:cNvPr id="639" name="자유형: 도형 1892">
                  <a:extLst>
                    <a:ext uri="{FF2B5EF4-FFF2-40B4-BE49-F238E27FC236}">
                      <a16:creationId xmlns:a16="http://schemas.microsoft.com/office/drawing/2014/main" id="{20BF99C1-D1EC-F96A-B3C7-09667D396E08}"/>
                    </a:ext>
                  </a:extLst>
                </p:cNvPr>
                <p:cNvSpPr/>
                <p:nvPr/>
              </p:nvSpPr>
              <p:spPr>
                <a:xfrm>
                  <a:off x="-2222925" y="3063852"/>
                  <a:ext cx="5430" cy="48761"/>
                </a:xfrm>
                <a:custGeom>
                  <a:avLst/>
                  <a:gdLst>
                    <a:gd name="connsiteX0" fmla="*/ 0 w 5430"/>
                    <a:gd name="connsiteY0" fmla="*/ 0 h 48761"/>
                    <a:gd name="connsiteX1" fmla="*/ 0 w 5430"/>
                    <a:gd name="connsiteY1" fmla="*/ 48762 h 487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5430" h="48761">
                      <a:moveTo>
                        <a:pt x="0" y="0"/>
                      </a:moveTo>
                      <a:lnTo>
                        <a:pt x="0" y="48762"/>
                      </a:lnTo>
                    </a:path>
                  </a:pathLst>
                </a:custGeom>
                <a:ln w="5428" cap="flat">
                  <a:solidFill>
                    <a:srgbClr val="06283D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>
                    <a:latin typeface="KoPub돋움체 Bold" panose="00000800000000000000" pitchFamily="2" charset="-127"/>
                    <a:ea typeface="KoPub돋움체 Bold" panose="00000800000000000000" pitchFamily="2" charset="-127"/>
                  </a:endParaRPr>
                </a:p>
              </p:txBody>
            </p:sp>
            <p:sp>
              <p:nvSpPr>
                <p:cNvPr id="640" name="자유형: 도형 1893">
                  <a:extLst>
                    <a:ext uri="{FF2B5EF4-FFF2-40B4-BE49-F238E27FC236}">
                      <a16:creationId xmlns:a16="http://schemas.microsoft.com/office/drawing/2014/main" id="{6D8DA6AA-B084-91F6-F9F0-8F9398D69E70}"/>
                    </a:ext>
                  </a:extLst>
                </p:cNvPr>
                <p:cNvSpPr/>
                <p:nvPr/>
              </p:nvSpPr>
              <p:spPr>
                <a:xfrm>
                  <a:off x="-2284990" y="3063852"/>
                  <a:ext cx="5430" cy="48761"/>
                </a:xfrm>
                <a:custGeom>
                  <a:avLst/>
                  <a:gdLst>
                    <a:gd name="connsiteX0" fmla="*/ 0 w 5430"/>
                    <a:gd name="connsiteY0" fmla="*/ 0 h 48761"/>
                    <a:gd name="connsiteX1" fmla="*/ 0 w 5430"/>
                    <a:gd name="connsiteY1" fmla="*/ 48762 h 487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5430" h="48761">
                      <a:moveTo>
                        <a:pt x="0" y="0"/>
                      </a:moveTo>
                      <a:lnTo>
                        <a:pt x="0" y="48762"/>
                      </a:lnTo>
                    </a:path>
                  </a:pathLst>
                </a:custGeom>
                <a:ln w="5428" cap="flat">
                  <a:solidFill>
                    <a:srgbClr val="06283D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>
                    <a:latin typeface="KoPub돋움체 Bold" panose="00000800000000000000" pitchFamily="2" charset="-127"/>
                    <a:ea typeface="KoPub돋움체 Bold" panose="00000800000000000000" pitchFamily="2" charset="-127"/>
                  </a:endParaRPr>
                </a:p>
              </p:txBody>
            </p:sp>
            <p:sp>
              <p:nvSpPr>
                <p:cNvPr id="641" name="자유형: 도형 1894">
                  <a:extLst>
                    <a:ext uri="{FF2B5EF4-FFF2-40B4-BE49-F238E27FC236}">
                      <a16:creationId xmlns:a16="http://schemas.microsoft.com/office/drawing/2014/main" id="{0BAA5B8A-68F8-1EB3-1DBE-5E398405A1CB}"/>
                    </a:ext>
                  </a:extLst>
                </p:cNvPr>
                <p:cNvSpPr/>
                <p:nvPr/>
              </p:nvSpPr>
              <p:spPr>
                <a:xfrm>
                  <a:off x="-2347055" y="3063852"/>
                  <a:ext cx="5430" cy="48761"/>
                </a:xfrm>
                <a:custGeom>
                  <a:avLst/>
                  <a:gdLst>
                    <a:gd name="connsiteX0" fmla="*/ 0 w 5430"/>
                    <a:gd name="connsiteY0" fmla="*/ 0 h 48761"/>
                    <a:gd name="connsiteX1" fmla="*/ 0 w 5430"/>
                    <a:gd name="connsiteY1" fmla="*/ 48762 h 487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5430" h="48761">
                      <a:moveTo>
                        <a:pt x="0" y="0"/>
                      </a:moveTo>
                      <a:lnTo>
                        <a:pt x="0" y="48762"/>
                      </a:lnTo>
                    </a:path>
                  </a:pathLst>
                </a:custGeom>
                <a:ln w="5428" cap="flat">
                  <a:solidFill>
                    <a:srgbClr val="06283D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>
                    <a:latin typeface="KoPub돋움체 Bold" panose="00000800000000000000" pitchFamily="2" charset="-127"/>
                    <a:ea typeface="KoPub돋움체 Bold" panose="00000800000000000000" pitchFamily="2" charset="-127"/>
                  </a:endParaRPr>
                </a:p>
              </p:txBody>
            </p:sp>
          </p:grpSp>
        </p:grpSp>
        <p:sp>
          <p:nvSpPr>
            <p:cNvPr id="634" name="자유형: 도형 1895">
              <a:extLst>
                <a:ext uri="{FF2B5EF4-FFF2-40B4-BE49-F238E27FC236}">
                  <a16:creationId xmlns:a16="http://schemas.microsoft.com/office/drawing/2014/main" id="{13AADEB9-4156-B95B-F12A-50C98F042B5A}"/>
                </a:ext>
              </a:extLst>
            </p:cNvPr>
            <p:cNvSpPr/>
            <p:nvPr/>
          </p:nvSpPr>
          <p:spPr>
            <a:xfrm>
              <a:off x="-2408578" y="3181032"/>
              <a:ext cx="309186" cy="5430"/>
            </a:xfrm>
            <a:custGeom>
              <a:avLst/>
              <a:gdLst>
                <a:gd name="connsiteX0" fmla="*/ 309187 w 309186"/>
                <a:gd name="connsiteY0" fmla="*/ 0 h 5430"/>
                <a:gd name="connsiteX1" fmla="*/ 0 w 309186"/>
                <a:gd name="connsiteY1" fmla="*/ 0 h 5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9186" h="5430">
                  <a:moveTo>
                    <a:pt x="309187" y="0"/>
                  </a:moveTo>
                  <a:lnTo>
                    <a:pt x="0" y="0"/>
                  </a:lnTo>
                </a:path>
              </a:pathLst>
            </a:custGeom>
            <a:ln w="5428" cap="flat">
              <a:solidFill>
                <a:srgbClr val="30316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635" name="자유형: 도형 1896">
              <a:extLst>
                <a:ext uri="{FF2B5EF4-FFF2-40B4-BE49-F238E27FC236}">
                  <a16:creationId xmlns:a16="http://schemas.microsoft.com/office/drawing/2014/main" id="{399C51CE-9CAD-7126-C8FA-8BBEB9554CB6}"/>
                </a:ext>
              </a:extLst>
            </p:cNvPr>
            <p:cNvSpPr/>
            <p:nvPr/>
          </p:nvSpPr>
          <p:spPr>
            <a:xfrm>
              <a:off x="-2503766" y="3387536"/>
              <a:ext cx="499563" cy="239899"/>
            </a:xfrm>
            <a:custGeom>
              <a:avLst/>
              <a:gdLst>
                <a:gd name="connsiteX0" fmla="*/ 499564 w 499563"/>
                <a:gd name="connsiteY0" fmla="*/ 0 h 239899"/>
                <a:gd name="connsiteX1" fmla="*/ 249782 w 499563"/>
                <a:gd name="connsiteY1" fmla="*/ 239899 h 239899"/>
                <a:gd name="connsiteX2" fmla="*/ 0 w 499563"/>
                <a:gd name="connsiteY2" fmla="*/ 0 h 239899"/>
                <a:gd name="connsiteX3" fmla="*/ 499564 w 499563"/>
                <a:gd name="connsiteY3" fmla="*/ 0 h 2398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99563" h="239899">
                  <a:moveTo>
                    <a:pt x="499564" y="0"/>
                  </a:moveTo>
                  <a:cubicBezTo>
                    <a:pt x="494242" y="133416"/>
                    <a:pt x="384501" y="239899"/>
                    <a:pt x="249782" y="239899"/>
                  </a:cubicBezTo>
                  <a:cubicBezTo>
                    <a:pt x="115063" y="239899"/>
                    <a:pt x="5321" y="133362"/>
                    <a:pt x="0" y="0"/>
                  </a:cubicBezTo>
                  <a:lnTo>
                    <a:pt x="499564" y="0"/>
                  </a:lnTo>
                  <a:close/>
                </a:path>
              </a:pathLst>
            </a:custGeom>
            <a:solidFill>
              <a:srgbClr val="24D2AD"/>
            </a:solidFill>
            <a:ln w="542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</p:grpSp>
      <p:sp>
        <p:nvSpPr>
          <p:cNvPr id="606" name="자유형: 도형 1897">
            <a:extLst>
              <a:ext uri="{FF2B5EF4-FFF2-40B4-BE49-F238E27FC236}">
                <a16:creationId xmlns:a16="http://schemas.microsoft.com/office/drawing/2014/main" id="{EE511D48-3976-DFB3-5E7F-5D3B91F9FAF4}"/>
              </a:ext>
            </a:extLst>
          </p:cNvPr>
          <p:cNvSpPr/>
          <p:nvPr/>
        </p:nvSpPr>
        <p:spPr>
          <a:xfrm>
            <a:off x="1069265" y="3497364"/>
            <a:ext cx="484315" cy="168909"/>
          </a:xfrm>
          <a:custGeom>
            <a:avLst/>
            <a:gdLst>
              <a:gd name="connsiteX0" fmla="*/ 462368 w 468178"/>
              <a:gd name="connsiteY0" fmla="*/ 0 h 163281"/>
              <a:gd name="connsiteX1" fmla="*/ 5756 w 468178"/>
              <a:gd name="connsiteY1" fmla="*/ 0 h 163281"/>
              <a:gd name="connsiteX2" fmla="*/ 0 w 468178"/>
              <a:gd name="connsiteY2" fmla="*/ 5756 h 163281"/>
              <a:gd name="connsiteX3" fmla="*/ 0 w 468178"/>
              <a:gd name="connsiteY3" fmla="*/ 22806 h 163281"/>
              <a:gd name="connsiteX4" fmla="*/ 5756 w 468178"/>
              <a:gd name="connsiteY4" fmla="*/ 28562 h 163281"/>
              <a:gd name="connsiteX5" fmla="*/ 18082 w 468178"/>
              <a:gd name="connsiteY5" fmla="*/ 28562 h 163281"/>
              <a:gd name="connsiteX6" fmla="*/ 18082 w 468178"/>
              <a:gd name="connsiteY6" fmla="*/ 157688 h 163281"/>
              <a:gd name="connsiteX7" fmla="*/ 23675 w 468178"/>
              <a:gd name="connsiteY7" fmla="*/ 163281 h 163281"/>
              <a:gd name="connsiteX8" fmla="*/ 41105 w 468178"/>
              <a:gd name="connsiteY8" fmla="*/ 163281 h 163281"/>
              <a:gd name="connsiteX9" fmla="*/ 46698 w 468178"/>
              <a:gd name="connsiteY9" fmla="*/ 157688 h 163281"/>
              <a:gd name="connsiteX10" fmla="*/ 46698 w 468178"/>
              <a:gd name="connsiteY10" fmla="*/ 28562 h 163281"/>
              <a:gd name="connsiteX11" fmla="*/ 155625 w 468178"/>
              <a:gd name="connsiteY11" fmla="*/ 28562 h 163281"/>
              <a:gd name="connsiteX12" fmla="*/ 155625 w 468178"/>
              <a:gd name="connsiteY12" fmla="*/ 157688 h 163281"/>
              <a:gd name="connsiteX13" fmla="*/ 161218 w 468178"/>
              <a:gd name="connsiteY13" fmla="*/ 163281 h 163281"/>
              <a:gd name="connsiteX14" fmla="*/ 178648 w 468178"/>
              <a:gd name="connsiteY14" fmla="*/ 163281 h 163281"/>
              <a:gd name="connsiteX15" fmla="*/ 184241 w 468178"/>
              <a:gd name="connsiteY15" fmla="*/ 157688 h 163281"/>
              <a:gd name="connsiteX16" fmla="*/ 184241 w 468178"/>
              <a:gd name="connsiteY16" fmla="*/ 28562 h 163281"/>
              <a:gd name="connsiteX17" fmla="*/ 293222 w 468178"/>
              <a:gd name="connsiteY17" fmla="*/ 28562 h 163281"/>
              <a:gd name="connsiteX18" fmla="*/ 293222 w 468178"/>
              <a:gd name="connsiteY18" fmla="*/ 157688 h 163281"/>
              <a:gd name="connsiteX19" fmla="*/ 298815 w 468178"/>
              <a:gd name="connsiteY19" fmla="*/ 163281 h 163281"/>
              <a:gd name="connsiteX20" fmla="*/ 316246 w 468178"/>
              <a:gd name="connsiteY20" fmla="*/ 163281 h 163281"/>
              <a:gd name="connsiteX21" fmla="*/ 321839 w 468178"/>
              <a:gd name="connsiteY21" fmla="*/ 157688 h 163281"/>
              <a:gd name="connsiteX22" fmla="*/ 321839 w 468178"/>
              <a:gd name="connsiteY22" fmla="*/ 28562 h 163281"/>
              <a:gd name="connsiteX23" fmla="*/ 421480 w 468178"/>
              <a:gd name="connsiteY23" fmla="*/ 28562 h 163281"/>
              <a:gd name="connsiteX24" fmla="*/ 421480 w 468178"/>
              <a:gd name="connsiteY24" fmla="*/ 157688 h 163281"/>
              <a:gd name="connsiteX25" fmla="*/ 427073 w 468178"/>
              <a:gd name="connsiteY25" fmla="*/ 163281 h 163281"/>
              <a:gd name="connsiteX26" fmla="*/ 444503 w 468178"/>
              <a:gd name="connsiteY26" fmla="*/ 163281 h 163281"/>
              <a:gd name="connsiteX27" fmla="*/ 450096 w 468178"/>
              <a:gd name="connsiteY27" fmla="*/ 157688 h 163281"/>
              <a:gd name="connsiteX28" fmla="*/ 450096 w 468178"/>
              <a:gd name="connsiteY28" fmla="*/ 28562 h 163281"/>
              <a:gd name="connsiteX29" fmla="*/ 462422 w 468178"/>
              <a:gd name="connsiteY29" fmla="*/ 28562 h 163281"/>
              <a:gd name="connsiteX30" fmla="*/ 468178 w 468178"/>
              <a:gd name="connsiteY30" fmla="*/ 22806 h 163281"/>
              <a:gd name="connsiteX31" fmla="*/ 468178 w 468178"/>
              <a:gd name="connsiteY31" fmla="*/ 5756 h 163281"/>
              <a:gd name="connsiteX32" fmla="*/ 462368 w 468178"/>
              <a:gd name="connsiteY32" fmla="*/ 0 h 163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8178" h="163281">
                <a:moveTo>
                  <a:pt x="462368" y="0"/>
                </a:moveTo>
                <a:lnTo>
                  <a:pt x="5756" y="0"/>
                </a:lnTo>
                <a:cubicBezTo>
                  <a:pt x="2552" y="0"/>
                  <a:pt x="0" y="2606"/>
                  <a:pt x="0" y="5756"/>
                </a:cubicBezTo>
                <a:lnTo>
                  <a:pt x="0" y="22806"/>
                </a:lnTo>
                <a:cubicBezTo>
                  <a:pt x="0" y="26010"/>
                  <a:pt x="2606" y="28562"/>
                  <a:pt x="5756" y="28562"/>
                </a:cubicBezTo>
                <a:lnTo>
                  <a:pt x="18082" y="28562"/>
                </a:lnTo>
                <a:lnTo>
                  <a:pt x="18082" y="157688"/>
                </a:lnTo>
                <a:cubicBezTo>
                  <a:pt x="18082" y="160784"/>
                  <a:pt x="20580" y="163281"/>
                  <a:pt x="23675" y="163281"/>
                </a:cubicBezTo>
                <a:lnTo>
                  <a:pt x="41105" y="163281"/>
                </a:lnTo>
                <a:cubicBezTo>
                  <a:pt x="44201" y="163281"/>
                  <a:pt x="46698" y="160784"/>
                  <a:pt x="46698" y="157688"/>
                </a:cubicBezTo>
                <a:lnTo>
                  <a:pt x="46698" y="28562"/>
                </a:lnTo>
                <a:lnTo>
                  <a:pt x="155625" y="28562"/>
                </a:lnTo>
                <a:lnTo>
                  <a:pt x="155625" y="157688"/>
                </a:lnTo>
                <a:cubicBezTo>
                  <a:pt x="155625" y="160784"/>
                  <a:pt x="158123" y="163281"/>
                  <a:pt x="161218" y="163281"/>
                </a:cubicBezTo>
                <a:lnTo>
                  <a:pt x="178648" y="163281"/>
                </a:lnTo>
                <a:cubicBezTo>
                  <a:pt x="181744" y="163281"/>
                  <a:pt x="184241" y="160784"/>
                  <a:pt x="184241" y="157688"/>
                </a:cubicBezTo>
                <a:lnTo>
                  <a:pt x="184241" y="28562"/>
                </a:lnTo>
                <a:lnTo>
                  <a:pt x="293222" y="28562"/>
                </a:lnTo>
                <a:lnTo>
                  <a:pt x="293222" y="157688"/>
                </a:lnTo>
                <a:cubicBezTo>
                  <a:pt x="293222" y="160784"/>
                  <a:pt x="295720" y="163281"/>
                  <a:pt x="298815" y="163281"/>
                </a:cubicBezTo>
                <a:lnTo>
                  <a:pt x="316246" y="163281"/>
                </a:lnTo>
                <a:cubicBezTo>
                  <a:pt x="319341" y="163281"/>
                  <a:pt x="321839" y="160784"/>
                  <a:pt x="321839" y="157688"/>
                </a:cubicBezTo>
                <a:lnTo>
                  <a:pt x="321839" y="28562"/>
                </a:lnTo>
                <a:lnTo>
                  <a:pt x="421480" y="28562"/>
                </a:lnTo>
                <a:lnTo>
                  <a:pt x="421480" y="157688"/>
                </a:lnTo>
                <a:cubicBezTo>
                  <a:pt x="421480" y="160784"/>
                  <a:pt x="423978" y="163281"/>
                  <a:pt x="427073" y="163281"/>
                </a:cubicBezTo>
                <a:lnTo>
                  <a:pt x="444503" y="163281"/>
                </a:lnTo>
                <a:cubicBezTo>
                  <a:pt x="447598" y="163281"/>
                  <a:pt x="450096" y="160784"/>
                  <a:pt x="450096" y="157688"/>
                </a:cubicBezTo>
                <a:lnTo>
                  <a:pt x="450096" y="28562"/>
                </a:lnTo>
                <a:lnTo>
                  <a:pt x="462422" y="28562"/>
                </a:lnTo>
                <a:cubicBezTo>
                  <a:pt x="465626" y="28562"/>
                  <a:pt x="468178" y="25956"/>
                  <a:pt x="468178" y="22806"/>
                </a:cubicBezTo>
                <a:lnTo>
                  <a:pt x="468178" y="5756"/>
                </a:lnTo>
                <a:cubicBezTo>
                  <a:pt x="468124" y="2552"/>
                  <a:pt x="465572" y="0"/>
                  <a:pt x="462368" y="0"/>
                </a:cubicBezTo>
                <a:close/>
              </a:path>
            </a:pathLst>
          </a:custGeom>
          <a:solidFill>
            <a:srgbClr val="142F50"/>
          </a:solidFill>
          <a:ln w="542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grpSp>
        <p:nvGrpSpPr>
          <p:cNvPr id="607" name="그래픽 1881">
            <a:extLst>
              <a:ext uri="{FF2B5EF4-FFF2-40B4-BE49-F238E27FC236}">
                <a16:creationId xmlns:a16="http://schemas.microsoft.com/office/drawing/2014/main" id="{0E5AF06E-10E7-AEAC-BE38-EA88072EF2FC}"/>
              </a:ext>
            </a:extLst>
          </p:cNvPr>
          <p:cNvGrpSpPr/>
          <p:nvPr/>
        </p:nvGrpSpPr>
        <p:grpSpPr>
          <a:xfrm>
            <a:off x="1197225" y="3233020"/>
            <a:ext cx="228282" cy="228282"/>
            <a:chOff x="-2364323" y="3248039"/>
            <a:chExt cx="220676" cy="220676"/>
          </a:xfrm>
        </p:grpSpPr>
        <p:sp>
          <p:nvSpPr>
            <p:cNvPr id="628" name="자유형: 도형 1899">
              <a:extLst>
                <a:ext uri="{FF2B5EF4-FFF2-40B4-BE49-F238E27FC236}">
                  <a16:creationId xmlns:a16="http://schemas.microsoft.com/office/drawing/2014/main" id="{044F1B61-5B4C-AACA-9521-5B2B23BC8F9C}"/>
                </a:ext>
              </a:extLst>
            </p:cNvPr>
            <p:cNvSpPr/>
            <p:nvPr/>
          </p:nvSpPr>
          <p:spPr>
            <a:xfrm>
              <a:off x="-2364323" y="3248039"/>
              <a:ext cx="220676" cy="220676"/>
            </a:xfrm>
            <a:custGeom>
              <a:avLst/>
              <a:gdLst>
                <a:gd name="connsiteX0" fmla="*/ 220677 w 220676"/>
                <a:gd name="connsiteY0" fmla="*/ 110338 h 220676"/>
                <a:gd name="connsiteX1" fmla="*/ 110338 w 220676"/>
                <a:gd name="connsiteY1" fmla="*/ 220677 h 220676"/>
                <a:gd name="connsiteX2" fmla="*/ 0 w 220676"/>
                <a:gd name="connsiteY2" fmla="*/ 110338 h 220676"/>
                <a:gd name="connsiteX3" fmla="*/ 110338 w 220676"/>
                <a:gd name="connsiteY3" fmla="*/ 0 h 220676"/>
                <a:gd name="connsiteX4" fmla="*/ 220677 w 220676"/>
                <a:gd name="connsiteY4" fmla="*/ 110338 h 220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0676" h="220676">
                  <a:moveTo>
                    <a:pt x="220677" y="110338"/>
                  </a:moveTo>
                  <a:cubicBezTo>
                    <a:pt x="220677" y="171277"/>
                    <a:pt x="171277" y="220677"/>
                    <a:pt x="110338" y="220677"/>
                  </a:cubicBezTo>
                  <a:cubicBezTo>
                    <a:pt x="49400" y="220677"/>
                    <a:pt x="0" y="171277"/>
                    <a:pt x="0" y="110338"/>
                  </a:cubicBezTo>
                  <a:cubicBezTo>
                    <a:pt x="0" y="49400"/>
                    <a:pt x="49400" y="0"/>
                    <a:pt x="110338" y="0"/>
                  </a:cubicBezTo>
                  <a:cubicBezTo>
                    <a:pt x="171277" y="0"/>
                    <a:pt x="220677" y="49400"/>
                    <a:pt x="220677" y="110338"/>
                  </a:cubicBezTo>
                  <a:close/>
                </a:path>
              </a:pathLst>
            </a:custGeom>
            <a:solidFill>
              <a:srgbClr val="188C73"/>
            </a:solidFill>
            <a:ln w="542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grpSp>
          <p:nvGrpSpPr>
            <p:cNvPr id="629" name="그래픽 1881">
              <a:extLst>
                <a:ext uri="{FF2B5EF4-FFF2-40B4-BE49-F238E27FC236}">
                  <a16:creationId xmlns:a16="http://schemas.microsoft.com/office/drawing/2014/main" id="{DD623DC4-E203-46E8-8A19-582646EA5451}"/>
                </a:ext>
              </a:extLst>
            </p:cNvPr>
            <p:cNvGrpSpPr/>
            <p:nvPr/>
          </p:nvGrpSpPr>
          <p:grpSpPr>
            <a:xfrm>
              <a:off x="-2314747" y="3308421"/>
              <a:ext cx="132004" cy="99912"/>
              <a:chOff x="-2314747" y="3308421"/>
              <a:chExt cx="132004" cy="99912"/>
            </a:xfrm>
            <a:solidFill>
              <a:srgbClr val="06283D"/>
            </a:solidFill>
          </p:grpSpPr>
          <p:sp>
            <p:nvSpPr>
              <p:cNvPr id="630" name="자유형: 도형 1902">
                <a:extLst>
                  <a:ext uri="{FF2B5EF4-FFF2-40B4-BE49-F238E27FC236}">
                    <a16:creationId xmlns:a16="http://schemas.microsoft.com/office/drawing/2014/main" id="{7B44668C-1807-EA73-F639-70709FE7CB72}"/>
                  </a:ext>
                </a:extLst>
              </p:cNvPr>
              <p:cNvSpPr/>
              <p:nvPr/>
            </p:nvSpPr>
            <p:spPr>
              <a:xfrm>
                <a:off x="-2314747" y="3308421"/>
                <a:ext cx="79821" cy="99912"/>
              </a:xfrm>
              <a:custGeom>
                <a:avLst/>
                <a:gdLst>
                  <a:gd name="connsiteX0" fmla="*/ 79822 w 79821"/>
                  <a:gd name="connsiteY0" fmla="*/ 0 h 99912"/>
                  <a:gd name="connsiteX1" fmla="*/ 79822 w 79821"/>
                  <a:gd name="connsiteY1" fmla="*/ 99913 h 99912"/>
                  <a:gd name="connsiteX2" fmla="*/ 63423 w 79821"/>
                  <a:gd name="connsiteY2" fmla="*/ 99913 h 99912"/>
                  <a:gd name="connsiteX3" fmla="*/ 63423 w 79821"/>
                  <a:gd name="connsiteY3" fmla="*/ 56201 h 99912"/>
                  <a:gd name="connsiteX4" fmla="*/ 16399 w 79821"/>
                  <a:gd name="connsiteY4" fmla="*/ 56201 h 99912"/>
                  <a:gd name="connsiteX5" fmla="*/ 16399 w 79821"/>
                  <a:gd name="connsiteY5" fmla="*/ 99913 h 99912"/>
                  <a:gd name="connsiteX6" fmla="*/ 0 w 79821"/>
                  <a:gd name="connsiteY6" fmla="*/ 99913 h 99912"/>
                  <a:gd name="connsiteX7" fmla="*/ 0 w 79821"/>
                  <a:gd name="connsiteY7" fmla="*/ 0 h 99912"/>
                  <a:gd name="connsiteX8" fmla="*/ 16399 w 79821"/>
                  <a:gd name="connsiteY8" fmla="*/ 0 h 99912"/>
                  <a:gd name="connsiteX9" fmla="*/ 16399 w 79821"/>
                  <a:gd name="connsiteY9" fmla="*/ 42843 h 99912"/>
                  <a:gd name="connsiteX10" fmla="*/ 63423 w 79821"/>
                  <a:gd name="connsiteY10" fmla="*/ 42843 h 99912"/>
                  <a:gd name="connsiteX11" fmla="*/ 63423 w 79821"/>
                  <a:gd name="connsiteY11" fmla="*/ 0 h 99912"/>
                  <a:gd name="connsiteX12" fmla="*/ 79822 w 79821"/>
                  <a:gd name="connsiteY12" fmla="*/ 0 h 99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79821" h="99912">
                    <a:moveTo>
                      <a:pt x="79822" y="0"/>
                    </a:moveTo>
                    <a:lnTo>
                      <a:pt x="79822" y="99913"/>
                    </a:lnTo>
                    <a:lnTo>
                      <a:pt x="63423" y="99913"/>
                    </a:lnTo>
                    <a:lnTo>
                      <a:pt x="63423" y="56201"/>
                    </a:lnTo>
                    <a:lnTo>
                      <a:pt x="16399" y="56201"/>
                    </a:lnTo>
                    <a:lnTo>
                      <a:pt x="16399" y="99913"/>
                    </a:lnTo>
                    <a:lnTo>
                      <a:pt x="0" y="99913"/>
                    </a:lnTo>
                    <a:lnTo>
                      <a:pt x="0" y="0"/>
                    </a:lnTo>
                    <a:lnTo>
                      <a:pt x="16399" y="0"/>
                    </a:lnTo>
                    <a:lnTo>
                      <a:pt x="16399" y="42843"/>
                    </a:lnTo>
                    <a:lnTo>
                      <a:pt x="63423" y="42843"/>
                    </a:lnTo>
                    <a:lnTo>
                      <a:pt x="63423" y="0"/>
                    </a:lnTo>
                    <a:lnTo>
                      <a:pt x="79822" y="0"/>
                    </a:lnTo>
                    <a:close/>
                  </a:path>
                </a:pathLst>
              </a:custGeom>
              <a:solidFill>
                <a:srgbClr val="86EAD5"/>
              </a:solidFill>
              <a:ln w="542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 dirty="0"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  <p:sp>
            <p:nvSpPr>
              <p:cNvPr id="631" name="자유형: 도형 1903">
                <a:extLst>
                  <a:ext uri="{FF2B5EF4-FFF2-40B4-BE49-F238E27FC236}">
                    <a16:creationId xmlns:a16="http://schemas.microsoft.com/office/drawing/2014/main" id="{4A2BEC3D-33D2-6AC3-361A-12417C15D3CA}"/>
                  </a:ext>
                </a:extLst>
              </p:cNvPr>
              <p:cNvSpPr/>
              <p:nvPr/>
            </p:nvSpPr>
            <p:spPr>
              <a:xfrm>
                <a:off x="-2220264" y="3351047"/>
                <a:ext cx="37521" cy="56526"/>
              </a:xfrm>
              <a:custGeom>
                <a:avLst/>
                <a:gdLst>
                  <a:gd name="connsiteX0" fmla="*/ 5593 w 37521"/>
                  <a:gd name="connsiteY0" fmla="*/ 45395 h 56526"/>
                  <a:gd name="connsiteX1" fmla="*/ 17268 w 37521"/>
                  <a:gd name="connsiteY1" fmla="*/ 34861 h 56526"/>
                  <a:gd name="connsiteX2" fmla="*/ 24381 w 37521"/>
                  <a:gd name="connsiteY2" fmla="*/ 26281 h 56526"/>
                  <a:gd name="connsiteX3" fmla="*/ 27259 w 37521"/>
                  <a:gd name="connsiteY3" fmla="*/ 17322 h 56526"/>
                  <a:gd name="connsiteX4" fmla="*/ 25087 w 37521"/>
                  <a:gd name="connsiteY4" fmla="*/ 10100 h 56526"/>
                  <a:gd name="connsiteX5" fmla="*/ 18191 w 37521"/>
                  <a:gd name="connsiteY5" fmla="*/ 7493 h 56526"/>
                  <a:gd name="connsiteX6" fmla="*/ 11132 w 37521"/>
                  <a:gd name="connsiteY6" fmla="*/ 10371 h 56526"/>
                  <a:gd name="connsiteX7" fmla="*/ 8471 w 37521"/>
                  <a:gd name="connsiteY7" fmla="*/ 18136 h 56526"/>
                  <a:gd name="connsiteX8" fmla="*/ 0 w 37521"/>
                  <a:gd name="connsiteY8" fmla="*/ 18136 h 56526"/>
                  <a:gd name="connsiteX9" fmla="*/ 5267 w 37521"/>
                  <a:gd name="connsiteY9" fmla="*/ 4670 h 56526"/>
                  <a:gd name="connsiteX10" fmla="*/ 18082 w 37521"/>
                  <a:gd name="connsiteY10" fmla="*/ 0 h 56526"/>
                  <a:gd name="connsiteX11" fmla="*/ 31223 w 37521"/>
                  <a:gd name="connsiteY11" fmla="*/ 4616 h 56526"/>
                  <a:gd name="connsiteX12" fmla="*/ 35947 w 37521"/>
                  <a:gd name="connsiteY12" fmla="*/ 16942 h 56526"/>
                  <a:gd name="connsiteX13" fmla="*/ 33123 w 37521"/>
                  <a:gd name="connsiteY13" fmla="*/ 27585 h 56526"/>
                  <a:gd name="connsiteX14" fmla="*/ 26444 w 37521"/>
                  <a:gd name="connsiteY14" fmla="*/ 36761 h 56526"/>
                  <a:gd name="connsiteX15" fmla="*/ 16562 w 37521"/>
                  <a:gd name="connsiteY15" fmla="*/ 46101 h 56526"/>
                  <a:gd name="connsiteX16" fmla="*/ 13086 w 37521"/>
                  <a:gd name="connsiteY16" fmla="*/ 49196 h 56526"/>
                  <a:gd name="connsiteX17" fmla="*/ 37522 w 37521"/>
                  <a:gd name="connsiteY17" fmla="*/ 49196 h 56526"/>
                  <a:gd name="connsiteX18" fmla="*/ 37522 w 37521"/>
                  <a:gd name="connsiteY18" fmla="*/ 56527 h 56526"/>
                  <a:gd name="connsiteX19" fmla="*/ 54 w 37521"/>
                  <a:gd name="connsiteY19" fmla="*/ 56527 h 56526"/>
                  <a:gd name="connsiteX20" fmla="*/ 54 w 37521"/>
                  <a:gd name="connsiteY20" fmla="*/ 50119 h 56526"/>
                  <a:gd name="connsiteX21" fmla="*/ 5593 w 37521"/>
                  <a:gd name="connsiteY21" fmla="*/ 45395 h 565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37521" h="56526">
                    <a:moveTo>
                      <a:pt x="5593" y="45395"/>
                    </a:moveTo>
                    <a:cubicBezTo>
                      <a:pt x="10534" y="41105"/>
                      <a:pt x="14390" y="37630"/>
                      <a:pt x="17268" y="34861"/>
                    </a:cubicBezTo>
                    <a:cubicBezTo>
                      <a:pt x="20091" y="32092"/>
                      <a:pt x="22480" y="29268"/>
                      <a:pt x="24381" y="26281"/>
                    </a:cubicBezTo>
                    <a:cubicBezTo>
                      <a:pt x="26281" y="23295"/>
                      <a:pt x="27259" y="20308"/>
                      <a:pt x="27259" y="17322"/>
                    </a:cubicBezTo>
                    <a:cubicBezTo>
                      <a:pt x="27259" y="14227"/>
                      <a:pt x="26499" y="11837"/>
                      <a:pt x="25087" y="10100"/>
                    </a:cubicBezTo>
                    <a:cubicBezTo>
                      <a:pt x="23621" y="8362"/>
                      <a:pt x="21340" y="7493"/>
                      <a:pt x="18191" y="7493"/>
                    </a:cubicBezTo>
                    <a:cubicBezTo>
                      <a:pt x="15150" y="7493"/>
                      <a:pt x="12815" y="8471"/>
                      <a:pt x="11132" y="10371"/>
                    </a:cubicBezTo>
                    <a:cubicBezTo>
                      <a:pt x="9448" y="12326"/>
                      <a:pt x="8579" y="14878"/>
                      <a:pt x="8471" y="18136"/>
                    </a:cubicBezTo>
                    <a:lnTo>
                      <a:pt x="0" y="18136"/>
                    </a:lnTo>
                    <a:cubicBezTo>
                      <a:pt x="163" y="12272"/>
                      <a:pt x="1901" y="7819"/>
                      <a:pt x="5267" y="4670"/>
                    </a:cubicBezTo>
                    <a:cubicBezTo>
                      <a:pt x="8634" y="1575"/>
                      <a:pt x="12924" y="0"/>
                      <a:pt x="18082" y="0"/>
                    </a:cubicBezTo>
                    <a:cubicBezTo>
                      <a:pt x="23675" y="0"/>
                      <a:pt x="28073" y="1520"/>
                      <a:pt x="31223" y="4616"/>
                    </a:cubicBezTo>
                    <a:cubicBezTo>
                      <a:pt x="34372" y="7711"/>
                      <a:pt x="35947" y="11837"/>
                      <a:pt x="35947" y="16942"/>
                    </a:cubicBezTo>
                    <a:cubicBezTo>
                      <a:pt x="35947" y="20634"/>
                      <a:pt x="35024" y="24218"/>
                      <a:pt x="33123" y="27585"/>
                    </a:cubicBezTo>
                    <a:cubicBezTo>
                      <a:pt x="31223" y="31006"/>
                      <a:pt x="28996" y="34046"/>
                      <a:pt x="26444" y="36761"/>
                    </a:cubicBezTo>
                    <a:cubicBezTo>
                      <a:pt x="23838" y="39476"/>
                      <a:pt x="20526" y="42572"/>
                      <a:pt x="16562" y="46101"/>
                    </a:cubicBezTo>
                    <a:lnTo>
                      <a:pt x="13086" y="49196"/>
                    </a:lnTo>
                    <a:lnTo>
                      <a:pt x="37522" y="49196"/>
                    </a:lnTo>
                    <a:lnTo>
                      <a:pt x="37522" y="56527"/>
                    </a:lnTo>
                    <a:lnTo>
                      <a:pt x="54" y="56527"/>
                    </a:lnTo>
                    <a:lnTo>
                      <a:pt x="54" y="50119"/>
                    </a:lnTo>
                    <a:lnTo>
                      <a:pt x="5593" y="45395"/>
                    </a:lnTo>
                    <a:close/>
                  </a:path>
                </a:pathLst>
              </a:custGeom>
              <a:solidFill>
                <a:srgbClr val="86EAD5"/>
              </a:solidFill>
              <a:ln w="542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</p:grpSp>
      </p:grpSp>
      <p:sp>
        <p:nvSpPr>
          <p:cNvPr id="608" name="자유형: 도형 128">
            <a:extLst>
              <a:ext uri="{FF2B5EF4-FFF2-40B4-BE49-F238E27FC236}">
                <a16:creationId xmlns:a16="http://schemas.microsoft.com/office/drawing/2014/main" id="{DACCD21E-BF95-BD90-2C7B-D0C146069AE3}"/>
              </a:ext>
            </a:extLst>
          </p:cNvPr>
          <p:cNvSpPr/>
          <p:nvPr/>
        </p:nvSpPr>
        <p:spPr>
          <a:xfrm>
            <a:off x="2410877" y="2535475"/>
            <a:ext cx="185704" cy="1128495"/>
          </a:xfrm>
          <a:custGeom>
            <a:avLst/>
            <a:gdLst>
              <a:gd name="connsiteX0" fmla="*/ 167408 w 179517"/>
              <a:gd name="connsiteY0" fmla="*/ 1090895 h 1090895"/>
              <a:gd name="connsiteX1" fmla="*/ 12109 w 179517"/>
              <a:gd name="connsiteY1" fmla="*/ 1090895 h 1090895"/>
              <a:gd name="connsiteX2" fmla="*/ 0 w 179517"/>
              <a:gd name="connsiteY2" fmla="*/ 1078786 h 1090895"/>
              <a:gd name="connsiteX3" fmla="*/ 0 w 179517"/>
              <a:gd name="connsiteY3" fmla="*/ 0 h 1090895"/>
              <a:gd name="connsiteX4" fmla="*/ 179517 w 179517"/>
              <a:gd name="connsiteY4" fmla="*/ 0 h 1090895"/>
              <a:gd name="connsiteX5" fmla="*/ 179517 w 179517"/>
              <a:gd name="connsiteY5" fmla="*/ 1078732 h 1090895"/>
              <a:gd name="connsiteX6" fmla="*/ 167408 w 179517"/>
              <a:gd name="connsiteY6" fmla="*/ 1090895 h 10908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9517" h="1090895">
                <a:moveTo>
                  <a:pt x="167408" y="1090895"/>
                </a:moveTo>
                <a:lnTo>
                  <a:pt x="12109" y="1090895"/>
                </a:lnTo>
                <a:cubicBezTo>
                  <a:pt x="5430" y="1090895"/>
                  <a:pt x="0" y="1085465"/>
                  <a:pt x="0" y="1078786"/>
                </a:cubicBezTo>
                <a:lnTo>
                  <a:pt x="0" y="0"/>
                </a:lnTo>
                <a:lnTo>
                  <a:pt x="179517" y="0"/>
                </a:lnTo>
                <a:lnTo>
                  <a:pt x="179517" y="1078732"/>
                </a:lnTo>
                <a:cubicBezTo>
                  <a:pt x="179517" y="1085465"/>
                  <a:pt x="174087" y="1090895"/>
                  <a:pt x="167408" y="1090895"/>
                </a:cubicBezTo>
                <a:close/>
              </a:path>
            </a:pathLst>
          </a:custGeom>
          <a:solidFill>
            <a:srgbClr val="558ED5"/>
          </a:solidFill>
          <a:ln w="542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grpSp>
        <p:nvGrpSpPr>
          <p:cNvPr id="609" name="그래픽 1881">
            <a:extLst>
              <a:ext uri="{FF2B5EF4-FFF2-40B4-BE49-F238E27FC236}">
                <a16:creationId xmlns:a16="http://schemas.microsoft.com/office/drawing/2014/main" id="{B67F0B03-E0D0-66FC-12ED-B4D7EBB09E3A}"/>
              </a:ext>
            </a:extLst>
          </p:cNvPr>
          <p:cNvGrpSpPr/>
          <p:nvPr/>
        </p:nvGrpSpPr>
        <p:grpSpPr>
          <a:xfrm>
            <a:off x="2410821" y="2631361"/>
            <a:ext cx="185704" cy="128240"/>
            <a:chOff x="-1191162" y="2666427"/>
            <a:chExt cx="179517" cy="123967"/>
          </a:xfrm>
          <a:solidFill>
            <a:srgbClr val="99BBE6"/>
          </a:solidFill>
        </p:grpSpPr>
        <p:sp>
          <p:nvSpPr>
            <p:cNvPr id="626" name="자유형: 도형 136">
              <a:extLst>
                <a:ext uri="{FF2B5EF4-FFF2-40B4-BE49-F238E27FC236}">
                  <a16:creationId xmlns:a16="http://schemas.microsoft.com/office/drawing/2014/main" id="{06DC418A-1552-A1D6-C978-C47812AF1D11}"/>
                </a:ext>
              </a:extLst>
            </p:cNvPr>
            <p:cNvSpPr/>
            <p:nvPr/>
          </p:nvSpPr>
          <p:spPr>
            <a:xfrm>
              <a:off x="-1191162" y="2666427"/>
              <a:ext cx="179517" cy="46155"/>
            </a:xfrm>
            <a:custGeom>
              <a:avLst/>
              <a:gdLst>
                <a:gd name="connsiteX0" fmla="*/ 0 w 179517"/>
                <a:gd name="connsiteY0" fmla="*/ 0 h 46155"/>
                <a:gd name="connsiteX1" fmla="*/ 179517 w 179517"/>
                <a:gd name="connsiteY1" fmla="*/ 0 h 46155"/>
                <a:gd name="connsiteX2" fmla="*/ 179517 w 179517"/>
                <a:gd name="connsiteY2" fmla="*/ 46155 h 46155"/>
                <a:gd name="connsiteX3" fmla="*/ 0 w 179517"/>
                <a:gd name="connsiteY3" fmla="*/ 46155 h 461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9517" h="46155">
                  <a:moveTo>
                    <a:pt x="0" y="0"/>
                  </a:moveTo>
                  <a:lnTo>
                    <a:pt x="179517" y="0"/>
                  </a:lnTo>
                  <a:lnTo>
                    <a:pt x="179517" y="46155"/>
                  </a:lnTo>
                  <a:lnTo>
                    <a:pt x="0" y="46155"/>
                  </a:lnTo>
                  <a:close/>
                </a:path>
              </a:pathLst>
            </a:custGeom>
            <a:grpFill/>
            <a:ln w="542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627" name="자유형: 도형 137">
              <a:extLst>
                <a:ext uri="{FF2B5EF4-FFF2-40B4-BE49-F238E27FC236}">
                  <a16:creationId xmlns:a16="http://schemas.microsoft.com/office/drawing/2014/main" id="{CDC69D78-6C41-01F1-4118-712A0EFC22BE}"/>
                </a:ext>
              </a:extLst>
            </p:cNvPr>
            <p:cNvSpPr/>
            <p:nvPr/>
          </p:nvSpPr>
          <p:spPr>
            <a:xfrm>
              <a:off x="-1191162" y="2744239"/>
              <a:ext cx="179517" cy="46155"/>
            </a:xfrm>
            <a:custGeom>
              <a:avLst/>
              <a:gdLst>
                <a:gd name="connsiteX0" fmla="*/ 0 w 179517"/>
                <a:gd name="connsiteY0" fmla="*/ 0 h 46155"/>
                <a:gd name="connsiteX1" fmla="*/ 179517 w 179517"/>
                <a:gd name="connsiteY1" fmla="*/ 0 h 46155"/>
                <a:gd name="connsiteX2" fmla="*/ 179517 w 179517"/>
                <a:gd name="connsiteY2" fmla="*/ 46155 h 46155"/>
                <a:gd name="connsiteX3" fmla="*/ 0 w 179517"/>
                <a:gd name="connsiteY3" fmla="*/ 46155 h 461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9517" h="46155">
                  <a:moveTo>
                    <a:pt x="0" y="0"/>
                  </a:moveTo>
                  <a:lnTo>
                    <a:pt x="179517" y="0"/>
                  </a:lnTo>
                  <a:lnTo>
                    <a:pt x="179517" y="46155"/>
                  </a:lnTo>
                  <a:lnTo>
                    <a:pt x="0" y="46155"/>
                  </a:lnTo>
                  <a:close/>
                </a:path>
              </a:pathLst>
            </a:custGeom>
            <a:grpFill/>
            <a:ln w="542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</p:grpSp>
      <p:sp>
        <p:nvSpPr>
          <p:cNvPr id="610" name="자유형: 도형 141">
            <a:extLst>
              <a:ext uri="{FF2B5EF4-FFF2-40B4-BE49-F238E27FC236}">
                <a16:creationId xmlns:a16="http://schemas.microsoft.com/office/drawing/2014/main" id="{A935C608-489E-19E2-3202-A94B79E3134B}"/>
              </a:ext>
            </a:extLst>
          </p:cNvPr>
          <p:cNvSpPr/>
          <p:nvPr/>
        </p:nvSpPr>
        <p:spPr>
          <a:xfrm>
            <a:off x="1632839" y="2974853"/>
            <a:ext cx="1094173" cy="691420"/>
          </a:xfrm>
          <a:custGeom>
            <a:avLst/>
            <a:gdLst>
              <a:gd name="connsiteX0" fmla="*/ 1029645 w 1057717"/>
              <a:gd name="connsiteY0" fmla="*/ 668384 h 668383"/>
              <a:gd name="connsiteX1" fmla="*/ 28073 w 1057717"/>
              <a:gd name="connsiteY1" fmla="*/ 668384 h 668383"/>
              <a:gd name="connsiteX2" fmla="*/ 0 w 1057717"/>
              <a:gd name="connsiteY2" fmla="*/ 640311 h 668383"/>
              <a:gd name="connsiteX3" fmla="*/ 0 w 1057717"/>
              <a:gd name="connsiteY3" fmla="*/ 28073 h 668383"/>
              <a:gd name="connsiteX4" fmla="*/ 28073 w 1057717"/>
              <a:gd name="connsiteY4" fmla="*/ 0 h 668383"/>
              <a:gd name="connsiteX5" fmla="*/ 1029645 w 1057717"/>
              <a:gd name="connsiteY5" fmla="*/ 0 h 668383"/>
              <a:gd name="connsiteX6" fmla="*/ 1057718 w 1057717"/>
              <a:gd name="connsiteY6" fmla="*/ 28073 h 668383"/>
              <a:gd name="connsiteX7" fmla="*/ 1057718 w 1057717"/>
              <a:gd name="connsiteY7" fmla="*/ 640365 h 668383"/>
              <a:gd name="connsiteX8" fmla="*/ 1029645 w 1057717"/>
              <a:gd name="connsiteY8" fmla="*/ 668384 h 6683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7717" h="668383">
                <a:moveTo>
                  <a:pt x="1029645" y="668384"/>
                </a:moveTo>
                <a:lnTo>
                  <a:pt x="28073" y="668384"/>
                </a:lnTo>
                <a:cubicBezTo>
                  <a:pt x="12598" y="668384"/>
                  <a:pt x="0" y="655840"/>
                  <a:pt x="0" y="640311"/>
                </a:cubicBezTo>
                <a:lnTo>
                  <a:pt x="0" y="28073"/>
                </a:lnTo>
                <a:cubicBezTo>
                  <a:pt x="0" y="12598"/>
                  <a:pt x="12543" y="0"/>
                  <a:pt x="28073" y="0"/>
                </a:cubicBezTo>
                <a:lnTo>
                  <a:pt x="1029645" y="0"/>
                </a:lnTo>
                <a:cubicBezTo>
                  <a:pt x="1045120" y="0"/>
                  <a:pt x="1057718" y="12543"/>
                  <a:pt x="1057718" y="28073"/>
                </a:cubicBezTo>
                <a:lnTo>
                  <a:pt x="1057718" y="640365"/>
                </a:lnTo>
                <a:cubicBezTo>
                  <a:pt x="1057718" y="655840"/>
                  <a:pt x="1045120" y="668384"/>
                  <a:pt x="1029645" y="668384"/>
                </a:cubicBezTo>
                <a:close/>
              </a:path>
            </a:pathLst>
          </a:custGeom>
          <a:solidFill>
            <a:srgbClr val="99BBE6"/>
          </a:solidFill>
          <a:ln w="542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grpSp>
        <p:nvGrpSpPr>
          <p:cNvPr id="611" name="그래픽 1881">
            <a:extLst>
              <a:ext uri="{FF2B5EF4-FFF2-40B4-BE49-F238E27FC236}">
                <a16:creationId xmlns:a16="http://schemas.microsoft.com/office/drawing/2014/main" id="{367963D3-2801-A065-2344-9B534E2F908E}"/>
              </a:ext>
            </a:extLst>
          </p:cNvPr>
          <p:cNvGrpSpPr/>
          <p:nvPr/>
        </p:nvGrpSpPr>
        <p:grpSpPr>
          <a:xfrm>
            <a:off x="1739566" y="3153086"/>
            <a:ext cx="461846" cy="132116"/>
            <a:chOff x="-1840052" y="3170769"/>
            <a:chExt cx="446458" cy="127714"/>
          </a:xfrm>
          <a:solidFill>
            <a:srgbClr val="5F629B"/>
          </a:solidFill>
        </p:grpSpPr>
        <p:sp>
          <p:nvSpPr>
            <p:cNvPr id="623" name="자유형: 도형 149">
              <a:extLst>
                <a:ext uri="{FF2B5EF4-FFF2-40B4-BE49-F238E27FC236}">
                  <a16:creationId xmlns:a16="http://schemas.microsoft.com/office/drawing/2014/main" id="{7A5DFEB0-1D8F-A374-BB64-436F719A8395}"/>
                </a:ext>
              </a:extLst>
            </p:cNvPr>
            <p:cNvSpPr/>
            <p:nvPr/>
          </p:nvSpPr>
          <p:spPr>
            <a:xfrm>
              <a:off x="-1840052" y="3170769"/>
              <a:ext cx="127714" cy="127714"/>
            </a:xfrm>
            <a:custGeom>
              <a:avLst/>
              <a:gdLst>
                <a:gd name="connsiteX0" fmla="*/ 119244 w 127714"/>
                <a:gd name="connsiteY0" fmla="*/ 127715 h 127714"/>
                <a:gd name="connsiteX1" fmla="*/ 8471 w 127714"/>
                <a:gd name="connsiteY1" fmla="*/ 127715 h 127714"/>
                <a:gd name="connsiteX2" fmla="*/ 0 w 127714"/>
                <a:gd name="connsiteY2" fmla="*/ 119244 h 127714"/>
                <a:gd name="connsiteX3" fmla="*/ 0 w 127714"/>
                <a:gd name="connsiteY3" fmla="*/ 8471 h 127714"/>
                <a:gd name="connsiteX4" fmla="*/ 8471 w 127714"/>
                <a:gd name="connsiteY4" fmla="*/ 0 h 127714"/>
                <a:gd name="connsiteX5" fmla="*/ 119244 w 127714"/>
                <a:gd name="connsiteY5" fmla="*/ 0 h 127714"/>
                <a:gd name="connsiteX6" fmla="*/ 127715 w 127714"/>
                <a:gd name="connsiteY6" fmla="*/ 8471 h 127714"/>
                <a:gd name="connsiteX7" fmla="*/ 127715 w 127714"/>
                <a:gd name="connsiteY7" fmla="*/ 119244 h 127714"/>
                <a:gd name="connsiteX8" fmla="*/ 119244 w 127714"/>
                <a:gd name="connsiteY8" fmla="*/ 127715 h 127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7714" h="127714">
                  <a:moveTo>
                    <a:pt x="119244" y="127715"/>
                  </a:moveTo>
                  <a:lnTo>
                    <a:pt x="8471" y="127715"/>
                  </a:lnTo>
                  <a:cubicBezTo>
                    <a:pt x="3801" y="127715"/>
                    <a:pt x="0" y="123914"/>
                    <a:pt x="0" y="119244"/>
                  </a:cubicBezTo>
                  <a:lnTo>
                    <a:pt x="0" y="8471"/>
                  </a:lnTo>
                  <a:cubicBezTo>
                    <a:pt x="0" y="3801"/>
                    <a:pt x="3801" y="0"/>
                    <a:pt x="8471" y="0"/>
                  </a:cubicBezTo>
                  <a:lnTo>
                    <a:pt x="119244" y="0"/>
                  </a:lnTo>
                  <a:cubicBezTo>
                    <a:pt x="123914" y="0"/>
                    <a:pt x="127715" y="3801"/>
                    <a:pt x="127715" y="8471"/>
                  </a:cubicBezTo>
                  <a:lnTo>
                    <a:pt x="127715" y="119244"/>
                  </a:lnTo>
                  <a:cubicBezTo>
                    <a:pt x="127660" y="123914"/>
                    <a:pt x="123914" y="127715"/>
                    <a:pt x="119244" y="127715"/>
                  </a:cubicBezTo>
                  <a:close/>
                </a:path>
              </a:pathLst>
            </a:custGeom>
            <a:solidFill>
              <a:srgbClr val="558ED5"/>
            </a:solidFill>
            <a:ln w="542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624" name="자유형: 도형 150">
              <a:extLst>
                <a:ext uri="{FF2B5EF4-FFF2-40B4-BE49-F238E27FC236}">
                  <a16:creationId xmlns:a16="http://schemas.microsoft.com/office/drawing/2014/main" id="{BA667864-06DF-D763-4E6E-B0709CAAF6FE}"/>
                </a:ext>
              </a:extLst>
            </p:cNvPr>
            <p:cNvSpPr/>
            <p:nvPr/>
          </p:nvSpPr>
          <p:spPr>
            <a:xfrm>
              <a:off x="-1680681" y="3170769"/>
              <a:ext cx="127714" cy="127714"/>
            </a:xfrm>
            <a:custGeom>
              <a:avLst/>
              <a:gdLst>
                <a:gd name="connsiteX0" fmla="*/ 119244 w 127714"/>
                <a:gd name="connsiteY0" fmla="*/ 127715 h 127714"/>
                <a:gd name="connsiteX1" fmla="*/ 8471 w 127714"/>
                <a:gd name="connsiteY1" fmla="*/ 127715 h 127714"/>
                <a:gd name="connsiteX2" fmla="*/ 0 w 127714"/>
                <a:gd name="connsiteY2" fmla="*/ 119244 h 127714"/>
                <a:gd name="connsiteX3" fmla="*/ 0 w 127714"/>
                <a:gd name="connsiteY3" fmla="*/ 8471 h 127714"/>
                <a:gd name="connsiteX4" fmla="*/ 8471 w 127714"/>
                <a:gd name="connsiteY4" fmla="*/ 0 h 127714"/>
                <a:gd name="connsiteX5" fmla="*/ 119244 w 127714"/>
                <a:gd name="connsiteY5" fmla="*/ 0 h 127714"/>
                <a:gd name="connsiteX6" fmla="*/ 127715 w 127714"/>
                <a:gd name="connsiteY6" fmla="*/ 8471 h 127714"/>
                <a:gd name="connsiteX7" fmla="*/ 127715 w 127714"/>
                <a:gd name="connsiteY7" fmla="*/ 119244 h 127714"/>
                <a:gd name="connsiteX8" fmla="*/ 119244 w 127714"/>
                <a:gd name="connsiteY8" fmla="*/ 127715 h 127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7714" h="127714">
                  <a:moveTo>
                    <a:pt x="119244" y="127715"/>
                  </a:moveTo>
                  <a:lnTo>
                    <a:pt x="8471" y="127715"/>
                  </a:lnTo>
                  <a:cubicBezTo>
                    <a:pt x="3801" y="127715"/>
                    <a:pt x="0" y="123914"/>
                    <a:pt x="0" y="119244"/>
                  </a:cubicBezTo>
                  <a:lnTo>
                    <a:pt x="0" y="8471"/>
                  </a:lnTo>
                  <a:cubicBezTo>
                    <a:pt x="0" y="3801"/>
                    <a:pt x="3801" y="0"/>
                    <a:pt x="8471" y="0"/>
                  </a:cubicBezTo>
                  <a:lnTo>
                    <a:pt x="119244" y="0"/>
                  </a:lnTo>
                  <a:cubicBezTo>
                    <a:pt x="123914" y="0"/>
                    <a:pt x="127715" y="3801"/>
                    <a:pt x="127715" y="8471"/>
                  </a:cubicBezTo>
                  <a:lnTo>
                    <a:pt x="127715" y="119244"/>
                  </a:lnTo>
                  <a:cubicBezTo>
                    <a:pt x="127660" y="123914"/>
                    <a:pt x="123914" y="127715"/>
                    <a:pt x="119244" y="127715"/>
                  </a:cubicBezTo>
                  <a:close/>
                </a:path>
              </a:pathLst>
            </a:custGeom>
            <a:solidFill>
              <a:srgbClr val="558ED5"/>
            </a:solidFill>
            <a:ln w="542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625" name="자유형: 도형 152">
              <a:extLst>
                <a:ext uri="{FF2B5EF4-FFF2-40B4-BE49-F238E27FC236}">
                  <a16:creationId xmlns:a16="http://schemas.microsoft.com/office/drawing/2014/main" id="{9D256802-F79D-26E4-56D1-2D92A8777E50}"/>
                </a:ext>
              </a:extLst>
            </p:cNvPr>
            <p:cNvSpPr/>
            <p:nvPr/>
          </p:nvSpPr>
          <p:spPr>
            <a:xfrm>
              <a:off x="-1521309" y="3170769"/>
              <a:ext cx="127714" cy="127714"/>
            </a:xfrm>
            <a:custGeom>
              <a:avLst/>
              <a:gdLst>
                <a:gd name="connsiteX0" fmla="*/ 119244 w 127714"/>
                <a:gd name="connsiteY0" fmla="*/ 127715 h 127714"/>
                <a:gd name="connsiteX1" fmla="*/ 8471 w 127714"/>
                <a:gd name="connsiteY1" fmla="*/ 127715 h 127714"/>
                <a:gd name="connsiteX2" fmla="*/ 0 w 127714"/>
                <a:gd name="connsiteY2" fmla="*/ 119244 h 127714"/>
                <a:gd name="connsiteX3" fmla="*/ 0 w 127714"/>
                <a:gd name="connsiteY3" fmla="*/ 8471 h 127714"/>
                <a:gd name="connsiteX4" fmla="*/ 8471 w 127714"/>
                <a:gd name="connsiteY4" fmla="*/ 0 h 127714"/>
                <a:gd name="connsiteX5" fmla="*/ 119244 w 127714"/>
                <a:gd name="connsiteY5" fmla="*/ 0 h 127714"/>
                <a:gd name="connsiteX6" fmla="*/ 127715 w 127714"/>
                <a:gd name="connsiteY6" fmla="*/ 8471 h 127714"/>
                <a:gd name="connsiteX7" fmla="*/ 127715 w 127714"/>
                <a:gd name="connsiteY7" fmla="*/ 119244 h 127714"/>
                <a:gd name="connsiteX8" fmla="*/ 119244 w 127714"/>
                <a:gd name="connsiteY8" fmla="*/ 127715 h 127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7714" h="127714">
                  <a:moveTo>
                    <a:pt x="119244" y="127715"/>
                  </a:moveTo>
                  <a:lnTo>
                    <a:pt x="8471" y="127715"/>
                  </a:lnTo>
                  <a:cubicBezTo>
                    <a:pt x="3801" y="127715"/>
                    <a:pt x="0" y="123914"/>
                    <a:pt x="0" y="119244"/>
                  </a:cubicBezTo>
                  <a:lnTo>
                    <a:pt x="0" y="8471"/>
                  </a:lnTo>
                  <a:cubicBezTo>
                    <a:pt x="0" y="3801"/>
                    <a:pt x="3801" y="0"/>
                    <a:pt x="8471" y="0"/>
                  </a:cubicBezTo>
                  <a:lnTo>
                    <a:pt x="119244" y="0"/>
                  </a:lnTo>
                  <a:cubicBezTo>
                    <a:pt x="123914" y="0"/>
                    <a:pt x="127715" y="3801"/>
                    <a:pt x="127715" y="8471"/>
                  </a:cubicBezTo>
                  <a:lnTo>
                    <a:pt x="127715" y="119244"/>
                  </a:lnTo>
                  <a:cubicBezTo>
                    <a:pt x="127660" y="123914"/>
                    <a:pt x="123859" y="127715"/>
                    <a:pt x="119244" y="127715"/>
                  </a:cubicBezTo>
                  <a:close/>
                </a:path>
              </a:pathLst>
            </a:custGeom>
            <a:solidFill>
              <a:srgbClr val="558ED5"/>
            </a:solidFill>
            <a:ln w="542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</p:grpSp>
      <p:grpSp>
        <p:nvGrpSpPr>
          <p:cNvPr id="612" name="그래픽 1881">
            <a:extLst>
              <a:ext uri="{FF2B5EF4-FFF2-40B4-BE49-F238E27FC236}">
                <a16:creationId xmlns:a16="http://schemas.microsoft.com/office/drawing/2014/main" id="{97EBA2D8-DF3B-AC9E-DE49-3325667566F0}"/>
              </a:ext>
            </a:extLst>
          </p:cNvPr>
          <p:cNvGrpSpPr/>
          <p:nvPr/>
        </p:nvGrpSpPr>
        <p:grpSpPr>
          <a:xfrm>
            <a:off x="1739566" y="3329130"/>
            <a:ext cx="461846" cy="132116"/>
            <a:chOff x="-1840052" y="3340947"/>
            <a:chExt cx="446458" cy="127714"/>
          </a:xfrm>
          <a:solidFill>
            <a:srgbClr val="5F629B"/>
          </a:solidFill>
        </p:grpSpPr>
        <p:sp>
          <p:nvSpPr>
            <p:cNvPr id="620" name="자유형: 도형 154">
              <a:extLst>
                <a:ext uri="{FF2B5EF4-FFF2-40B4-BE49-F238E27FC236}">
                  <a16:creationId xmlns:a16="http://schemas.microsoft.com/office/drawing/2014/main" id="{B19BB240-45E7-75AC-5E1F-9406F8BA419B}"/>
                </a:ext>
              </a:extLst>
            </p:cNvPr>
            <p:cNvSpPr/>
            <p:nvPr/>
          </p:nvSpPr>
          <p:spPr>
            <a:xfrm>
              <a:off x="-1840052" y="3340947"/>
              <a:ext cx="127714" cy="127714"/>
            </a:xfrm>
            <a:custGeom>
              <a:avLst/>
              <a:gdLst>
                <a:gd name="connsiteX0" fmla="*/ 119244 w 127714"/>
                <a:gd name="connsiteY0" fmla="*/ 127715 h 127714"/>
                <a:gd name="connsiteX1" fmla="*/ 8471 w 127714"/>
                <a:gd name="connsiteY1" fmla="*/ 127715 h 127714"/>
                <a:gd name="connsiteX2" fmla="*/ 0 w 127714"/>
                <a:gd name="connsiteY2" fmla="*/ 119244 h 127714"/>
                <a:gd name="connsiteX3" fmla="*/ 0 w 127714"/>
                <a:gd name="connsiteY3" fmla="*/ 8471 h 127714"/>
                <a:gd name="connsiteX4" fmla="*/ 8471 w 127714"/>
                <a:gd name="connsiteY4" fmla="*/ 0 h 127714"/>
                <a:gd name="connsiteX5" fmla="*/ 119244 w 127714"/>
                <a:gd name="connsiteY5" fmla="*/ 0 h 127714"/>
                <a:gd name="connsiteX6" fmla="*/ 127715 w 127714"/>
                <a:gd name="connsiteY6" fmla="*/ 8471 h 127714"/>
                <a:gd name="connsiteX7" fmla="*/ 127715 w 127714"/>
                <a:gd name="connsiteY7" fmla="*/ 119244 h 127714"/>
                <a:gd name="connsiteX8" fmla="*/ 119244 w 127714"/>
                <a:gd name="connsiteY8" fmla="*/ 127715 h 127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7714" h="127714">
                  <a:moveTo>
                    <a:pt x="119244" y="127715"/>
                  </a:moveTo>
                  <a:lnTo>
                    <a:pt x="8471" y="127715"/>
                  </a:lnTo>
                  <a:cubicBezTo>
                    <a:pt x="3801" y="127715"/>
                    <a:pt x="0" y="123914"/>
                    <a:pt x="0" y="119244"/>
                  </a:cubicBezTo>
                  <a:lnTo>
                    <a:pt x="0" y="8471"/>
                  </a:lnTo>
                  <a:cubicBezTo>
                    <a:pt x="0" y="3801"/>
                    <a:pt x="3801" y="0"/>
                    <a:pt x="8471" y="0"/>
                  </a:cubicBezTo>
                  <a:lnTo>
                    <a:pt x="119244" y="0"/>
                  </a:lnTo>
                  <a:cubicBezTo>
                    <a:pt x="123914" y="0"/>
                    <a:pt x="127715" y="3801"/>
                    <a:pt x="127715" y="8471"/>
                  </a:cubicBezTo>
                  <a:lnTo>
                    <a:pt x="127715" y="119244"/>
                  </a:lnTo>
                  <a:cubicBezTo>
                    <a:pt x="127660" y="123968"/>
                    <a:pt x="123914" y="127715"/>
                    <a:pt x="119244" y="127715"/>
                  </a:cubicBezTo>
                  <a:close/>
                </a:path>
              </a:pathLst>
            </a:custGeom>
            <a:solidFill>
              <a:srgbClr val="558ED5"/>
            </a:solidFill>
            <a:ln w="542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621" name="자유형: 도형 155">
              <a:extLst>
                <a:ext uri="{FF2B5EF4-FFF2-40B4-BE49-F238E27FC236}">
                  <a16:creationId xmlns:a16="http://schemas.microsoft.com/office/drawing/2014/main" id="{2E12B9DC-B533-FBE5-E076-E920259262FD}"/>
                </a:ext>
              </a:extLst>
            </p:cNvPr>
            <p:cNvSpPr/>
            <p:nvPr/>
          </p:nvSpPr>
          <p:spPr>
            <a:xfrm>
              <a:off x="-1680681" y="3340947"/>
              <a:ext cx="127714" cy="127714"/>
            </a:xfrm>
            <a:custGeom>
              <a:avLst/>
              <a:gdLst>
                <a:gd name="connsiteX0" fmla="*/ 119244 w 127714"/>
                <a:gd name="connsiteY0" fmla="*/ 127715 h 127714"/>
                <a:gd name="connsiteX1" fmla="*/ 8471 w 127714"/>
                <a:gd name="connsiteY1" fmla="*/ 127715 h 127714"/>
                <a:gd name="connsiteX2" fmla="*/ 0 w 127714"/>
                <a:gd name="connsiteY2" fmla="*/ 119244 h 127714"/>
                <a:gd name="connsiteX3" fmla="*/ 0 w 127714"/>
                <a:gd name="connsiteY3" fmla="*/ 8471 h 127714"/>
                <a:gd name="connsiteX4" fmla="*/ 8471 w 127714"/>
                <a:gd name="connsiteY4" fmla="*/ 0 h 127714"/>
                <a:gd name="connsiteX5" fmla="*/ 119244 w 127714"/>
                <a:gd name="connsiteY5" fmla="*/ 0 h 127714"/>
                <a:gd name="connsiteX6" fmla="*/ 127715 w 127714"/>
                <a:gd name="connsiteY6" fmla="*/ 8471 h 127714"/>
                <a:gd name="connsiteX7" fmla="*/ 127715 w 127714"/>
                <a:gd name="connsiteY7" fmla="*/ 119244 h 127714"/>
                <a:gd name="connsiteX8" fmla="*/ 119244 w 127714"/>
                <a:gd name="connsiteY8" fmla="*/ 127715 h 127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7714" h="127714">
                  <a:moveTo>
                    <a:pt x="119244" y="127715"/>
                  </a:moveTo>
                  <a:lnTo>
                    <a:pt x="8471" y="127715"/>
                  </a:lnTo>
                  <a:cubicBezTo>
                    <a:pt x="3801" y="127715"/>
                    <a:pt x="0" y="123914"/>
                    <a:pt x="0" y="119244"/>
                  </a:cubicBezTo>
                  <a:lnTo>
                    <a:pt x="0" y="8471"/>
                  </a:lnTo>
                  <a:cubicBezTo>
                    <a:pt x="0" y="3801"/>
                    <a:pt x="3801" y="0"/>
                    <a:pt x="8471" y="0"/>
                  </a:cubicBezTo>
                  <a:lnTo>
                    <a:pt x="119244" y="0"/>
                  </a:lnTo>
                  <a:cubicBezTo>
                    <a:pt x="123914" y="0"/>
                    <a:pt x="127715" y="3801"/>
                    <a:pt x="127715" y="8471"/>
                  </a:cubicBezTo>
                  <a:lnTo>
                    <a:pt x="127715" y="119244"/>
                  </a:lnTo>
                  <a:cubicBezTo>
                    <a:pt x="127660" y="123968"/>
                    <a:pt x="123914" y="127715"/>
                    <a:pt x="119244" y="127715"/>
                  </a:cubicBezTo>
                  <a:close/>
                </a:path>
              </a:pathLst>
            </a:custGeom>
            <a:solidFill>
              <a:srgbClr val="558ED5"/>
            </a:solidFill>
            <a:ln w="542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622" name="자유형: 도형 156">
              <a:extLst>
                <a:ext uri="{FF2B5EF4-FFF2-40B4-BE49-F238E27FC236}">
                  <a16:creationId xmlns:a16="http://schemas.microsoft.com/office/drawing/2014/main" id="{701CE923-52D5-E442-DC2F-8A083F709F1E}"/>
                </a:ext>
              </a:extLst>
            </p:cNvPr>
            <p:cNvSpPr/>
            <p:nvPr/>
          </p:nvSpPr>
          <p:spPr>
            <a:xfrm>
              <a:off x="-1521309" y="3340947"/>
              <a:ext cx="127714" cy="127714"/>
            </a:xfrm>
            <a:custGeom>
              <a:avLst/>
              <a:gdLst>
                <a:gd name="connsiteX0" fmla="*/ 119244 w 127714"/>
                <a:gd name="connsiteY0" fmla="*/ 127715 h 127714"/>
                <a:gd name="connsiteX1" fmla="*/ 8471 w 127714"/>
                <a:gd name="connsiteY1" fmla="*/ 127715 h 127714"/>
                <a:gd name="connsiteX2" fmla="*/ 0 w 127714"/>
                <a:gd name="connsiteY2" fmla="*/ 119244 h 127714"/>
                <a:gd name="connsiteX3" fmla="*/ 0 w 127714"/>
                <a:gd name="connsiteY3" fmla="*/ 8471 h 127714"/>
                <a:gd name="connsiteX4" fmla="*/ 8471 w 127714"/>
                <a:gd name="connsiteY4" fmla="*/ 0 h 127714"/>
                <a:gd name="connsiteX5" fmla="*/ 119244 w 127714"/>
                <a:gd name="connsiteY5" fmla="*/ 0 h 127714"/>
                <a:gd name="connsiteX6" fmla="*/ 127715 w 127714"/>
                <a:gd name="connsiteY6" fmla="*/ 8471 h 127714"/>
                <a:gd name="connsiteX7" fmla="*/ 127715 w 127714"/>
                <a:gd name="connsiteY7" fmla="*/ 119244 h 127714"/>
                <a:gd name="connsiteX8" fmla="*/ 119244 w 127714"/>
                <a:gd name="connsiteY8" fmla="*/ 127715 h 127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7714" h="127714">
                  <a:moveTo>
                    <a:pt x="119244" y="127715"/>
                  </a:moveTo>
                  <a:lnTo>
                    <a:pt x="8471" y="127715"/>
                  </a:lnTo>
                  <a:cubicBezTo>
                    <a:pt x="3801" y="127715"/>
                    <a:pt x="0" y="123914"/>
                    <a:pt x="0" y="119244"/>
                  </a:cubicBezTo>
                  <a:lnTo>
                    <a:pt x="0" y="8471"/>
                  </a:lnTo>
                  <a:cubicBezTo>
                    <a:pt x="0" y="3801"/>
                    <a:pt x="3801" y="0"/>
                    <a:pt x="8471" y="0"/>
                  </a:cubicBezTo>
                  <a:lnTo>
                    <a:pt x="119244" y="0"/>
                  </a:lnTo>
                  <a:cubicBezTo>
                    <a:pt x="123914" y="0"/>
                    <a:pt x="127715" y="3801"/>
                    <a:pt x="127715" y="8471"/>
                  </a:cubicBezTo>
                  <a:lnTo>
                    <a:pt x="127715" y="119244"/>
                  </a:lnTo>
                  <a:cubicBezTo>
                    <a:pt x="127660" y="123968"/>
                    <a:pt x="123859" y="127715"/>
                    <a:pt x="119244" y="127715"/>
                  </a:cubicBezTo>
                  <a:close/>
                </a:path>
              </a:pathLst>
            </a:custGeom>
            <a:solidFill>
              <a:srgbClr val="558ED5"/>
            </a:solidFill>
            <a:ln w="542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</p:grpSp>
      <p:grpSp>
        <p:nvGrpSpPr>
          <p:cNvPr id="613" name="그래픽 1881">
            <a:extLst>
              <a:ext uri="{FF2B5EF4-FFF2-40B4-BE49-F238E27FC236}">
                <a16:creationId xmlns:a16="http://schemas.microsoft.com/office/drawing/2014/main" id="{EB52FBC9-AC22-E9EA-79DC-5837DDE51039}"/>
              </a:ext>
            </a:extLst>
          </p:cNvPr>
          <p:cNvGrpSpPr/>
          <p:nvPr/>
        </p:nvGrpSpPr>
        <p:grpSpPr>
          <a:xfrm>
            <a:off x="1632839" y="3025322"/>
            <a:ext cx="1094173" cy="597337"/>
            <a:chOff x="-1943223" y="3047236"/>
            <a:chExt cx="1057717" cy="577430"/>
          </a:xfrm>
          <a:solidFill>
            <a:srgbClr val="5F629B"/>
          </a:solidFill>
        </p:grpSpPr>
        <p:sp>
          <p:nvSpPr>
            <p:cNvPr id="618" name="자유형: 도형 158">
              <a:extLst>
                <a:ext uri="{FF2B5EF4-FFF2-40B4-BE49-F238E27FC236}">
                  <a16:creationId xmlns:a16="http://schemas.microsoft.com/office/drawing/2014/main" id="{7A4B64BD-8BF7-F019-44B4-AE4D24273CE1}"/>
                </a:ext>
              </a:extLst>
            </p:cNvPr>
            <p:cNvSpPr/>
            <p:nvPr/>
          </p:nvSpPr>
          <p:spPr>
            <a:xfrm>
              <a:off x="-1943223" y="3611526"/>
              <a:ext cx="1057663" cy="13140"/>
            </a:xfrm>
            <a:custGeom>
              <a:avLst/>
              <a:gdLst>
                <a:gd name="connsiteX0" fmla="*/ 0 w 1057663"/>
                <a:gd name="connsiteY0" fmla="*/ 0 h 13140"/>
                <a:gd name="connsiteX1" fmla="*/ 1057664 w 1057663"/>
                <a:gd name="connsiteY1" fmla="*/ 0 h 13140"/>
                <a:gd name="connsiteX2" fmla="*/ 1057664 w 1057663"/>
                <a:gd name="connsiteY2" fmla="*/ 13141 h 13140"/>
                <a:gd name="connsiteX3" fmla="*/ 0 w 1057663"/>
                <a:gd name="connsiteY3" fmla="*/ 13141 h 131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7663" h="13140">
                  <a:moveTo>
                    <a:pt x="0" y="0"/>
                  </a:moveTo>
                  <a:lnTo>
                    <a:pt x="1057664" y="0"/>
                  </a:lnTo>
                  <a:lnTo>
                    <a:pt x="1057664" y="13141"/>
                  </a:lnTo>
                  <a:lnTo>
                    <a:pt x="0" y="13141"/>
                  </a:lnTo>
                  <a:close/>
                </a:path>
              </a:pathLst>
            </a:custGeom>
            <a:solidFill>
              <a:srgbClr val="558ED5"/>
            </a:solidFill>
            <a:ln w="542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619" name="자유형: 도형 159">
              <a:extLst>
                <a:ext uri="{FF2B5EF4-FFF2-40B4-BE49-F238E27FC236}">
                  <a16:creationId xmlns:a16="http://schemas.microsoft.com/office/drawing/2014/main" id="{4E7F80D5-A1E8-3252-1548-2E4C3B7AC2D0}"/>
                </a:ext>
              </a:extLst>
            </p:cNvPr>
            <p:cNvSpPr/>
            <p:nvPr/>
          </p:nvSpPr>
          <p:spPr>
            <a:xfrm>
              <a:off x="-1943223" y="3047236"/>
              <a:ext cx="1057717" cy="5430"/>
            </a:xfrm>
            <a:custGeom>
              <a:avLst/>
              <a:gdLst>
                <a:gd name="connsiteX0" fmla="*/ 0 w 1057717"/>
                <a:gd name="connsiteY0" fmla="*/ 0 h 5430"/>
                <a:gd name="connsiteX1" fmla="*/ 1057718 w 1057717"/>
                <a:gd name="connsiteY1" fmla="*/ 0 h 5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57717" h="5430">
                  <a:moveTo>
                    <a:pt x="0" y="0"/>
                  </a:moveTo>
                  <a:lnTo>
                    <a:pt x="1057718" y="0"/>
                  </a:lnTo>
                </a:path>
              </a:pathLst>
            </a:custGeom>
            <a:grpFill/>
            <a:ln w="5428" cap="flat">
              <a:solidFill>
                <a:srgbClr val="558ED5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</p:grpSp>
      <p:grpSp>
        <p:nvGrpSpPr>
          <p:cNvPr id="614" name="그래픽 1881">
            <a:extLst>
              <a:ext uri="{FF2B5EF4-FFF2-40B4-BE49-F238E27FC236}">
                <a16:creationId xmlns:a16="http://schemas.microsoft.com/office/drawing/2014/main" id="{854C74F2-1783-8315-EA75-53E3BDA0ACEC}"/>
              </a:ext>
            </a:extLst>
          </p:cNvPr>
          <p:cNvGrpSpPr/>
          <p:nvPr/>
        </p:nvGrpSpPr>
        <p:grpSpPr>
          <a:xfrm>
            <a:off x="1785065" y="2313035"/>
            <a:ext cx="436343" cy="661818"/>
            <a:chOff x="-1796069" y="2358707"/>
            <a:chExt cx="421805" cy="639767"/>
          </a:xfrm>
          <a:solidFill>
            <a:srgbClr val="5F629B"/>
          </a:solidFill>
        </p:grpSpPr>
        <p:sp>
          <p:nvSpPr>
            <p:cNvPr id="616" name="자유형: 도형 162">
              <a:extLst>
                <a:ext uri="{FF2B5EF4-FFF2-40B4-BE49-F238E27FC236}">
                  <a16:creationId xmlns:a16="http://schemas.microsoft.com/office/drawing/2014/main" id="{A11D0FBA-66F3-3382-28CC-A55028FBBAE0}"/>
                </a:ext>
              </a:extLst>
            </p:cNvPr>
            <p:cNvSpPr/>
            <p:nvPr/>
          </p:nvSpPr>
          <p:spPr>
            <a:xfrm>
              <a:off x="-1796069" y="2485226"/>
              <a:ext cx="421805" cy="513247"/>
            </a:xfrm>
            <a:custGeom>
              <a:avLst/>
              <a:gdLst>
                <a:gd name="connsiteX0" fmla="*/ 349478 w 421805"/>
                <a:gd name="connsiteY0" fmla="*/ 0 h 513247"/>
                <a:gd name="connsiteX1" fmla="*/ 72274 w 421805"/>
                <a:gd name="connsiteY1" fmla="*/ 0 h 513247"/>
                <a:gd name="connsiteX2" fmla="*/ 0 w 421805"/>
                <a:gd name="connsiteY2" fmla="*/ 513248 h 513247"/>
                <a:gd name="connsiteX3" fmla="*/ 421806 w 421805"/>
                <a:gd name="connsiteY3" fmla="*/ 513248 h 5132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1805" h="513247">
                  <a:moveTo>
                    <a:pt x="349478" y="0"/>
                  </a:moveTo>
                  <a:lnTo>
                    <a:pt x="72274" y="0"/>
                  </a:lnTo>
                  <a:lnTo>
                    <a:pt x="0" y="513248"/>
                  </a:lnTo>
                  <a:lnTo>
                    <a:pt x="421806" y="513248"/>
                  </a:lnTo>
                  <a:close/>
                </a:path>
              </a:pathLst>
            </a:custGeom>
            <a:solidFill>
              <a:srgbClr val="558ED5"/>
            </a:solidFill>
            <a:ln w="542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617" name="자유형: 도형 163">
              <a:extLst>
                <a:ext uri="{FF2B5EF4-FFF2-40B4-BE49-F238E27FC236}">
                  <a16:creationId xmlns:a16="http://schemas.microsoft.com/office/drawing/2014/main" id="{05DE61A7-49D5-0322-FE47-BCD3635FF38E}"/>
                </a:ext>
              </a:extLst>
            </p:cNvPr>
            <p:cNvSpPr/>
            <p:nvPr/>
          </p:nvSpPr>
          <p:spPr>
            <a:xfrm>
              <a:off x="-1723795" y="2358707"/>
              <a:ext cx="277203" cy="126519"/>
            </a:xfrm>
            <a:custGeom>
              <a:avLst/>
              <a:gdLst>
                <a:gd name="connsiteX0" fmla="*/ 250325 w 277203"/>
                <a:gd name="connsiteY0" fmla="*/ 0 h 126519"/>
                <a:gd name="connsiteX1" fmla="*/ 26879 w 277203"/>
                <a:gd name="connsiteY1" fmla="*/ 0 h 126519"/>
                <a:gd name="connsiteX2" fmla="*/ 0 w 277203"/>
                <a:gd name="connsiteY2" fmla="*/ 26879 h 126519"/>
                <a:gd name="connsiteX3" fmla="*/ 0 w 277203"/>
                <a:gd name="connsiteY3" fmla="*/ 126520 h 126519"/>
                <a:gd name="connsiteX4" fmla="*/ 277204 w 277203"/>
                <a:gd name="connsiteY4" fmla="*/ 126520 h 126519"/>
                <a:gd name="connsiteX5" fmla="*/ 277204 w 277203"/>
                <a:gd name="connsiteY5" fmla="*/ 26879 h 126519"/>
                <a:gd name="connsiteX6" fmla="*/ 250325 w 277203"/>
                <a:gd name="connsiteY6" fmla="*/ 0 h 1265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77203" h="126519">
                  <a:moveTo>
                    <a:pt x="250325" y="0"/>
                  </a:moveTo>
                  <a:lnTo>
                    <a:pt x="26879" y="0"/>
                  </a:lnTo>
                  <a:cubicBezTo>
                    <a:pt x="12000" y="0"/>
                    <a:pt x="0" y="12055"/>
                    <a:pt x="0" y="26879"/>
                  </a:cubicBezTo>
                  <a:lnTo>
                    <a:pt x="0" y="126520"/>
                  </a:lnTo>
                  <a:lnTo>
                    <a:pt x="277204" y="126520"/>
                  </a:lnTo>
                  <a:lnTo>
                    <a:pt x="277204" y="26879"/>
                  </a:lnTo>
                  <a:cubicBezTo>
                    <a:pt x="277204" y="12055"/>
                    <a:pt x="265203" y="0"/>
                    <a:pt x="250325" y="0"/>
                  </a:cubicBezTo>
                  <a:close/>
                </a:path>
              </a:pathLst>
            </a:custGeom>
            <a:solidFill>
              <a:srgbClr val="558ED5"/>
            </a:solidFill>
            <a:ln w="542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</p:grpSp>
      <p:sp>
        <p:nvSpPr>
          <p:cNvPr id="615" name="자유형: 도형 164">
            <a:extLst>
              <a:ext uri="{FF2B5EF4-FFF2-40B4-BE49-F238E27FC236}">
                <a16:creationId xmlns:a16="http://schemas.microsoft.com/office/drawing/2014/main" id="{006ACE30-8696-DE77-CF1E-E4847697212D}"/>
              </a:ext>
            </a:extLst>
          </p:cNvPr>
          <p:cNvSpPr/>
          <p:nvPr/>
        </p:nvSpPr>
        <p:spPr>
          <a:xfrm>
            <a:off x="1831125" y="2485988"/>
            <a:ext cx="344221" cy="162055"/>
          </a:xfrm>
          <a:custGeom>
            <a:avLst/>
            <a:gdLst>
              <a:gd name="connsiteX0" fmla="*/ 310707 w 332752"/>
              <a:gd name="connsiteY0" fmla="*/ 0 h 156656"/>
              <a:gd name="connsiteX1" fmla="*/ 318961 w 332752"/>
              <a:gd name="connsiteY1" fmla="*/ 58753 h 156656"/>
              <a:gd name="connsiteX2" fmla="*/ 13738 w 332752"/>
              <a:gd name="connsiteY2" fmla="*/ 58753 h 156656"/>
              <a:gd name="connsiteX3" fmla="*/ 21992 w 332752"/>
              <a:gd name="connsiteY3" fmla="*/ 0 h 156656"/>
              <a:gd name="connsiteX4" fmla="*/ 310707 w 332752"/>
              <a:gd name="connsiteY4" fmla="*/ 0 h 156656"/>
              <a:gd name="connsiteX5" fmla="*/ 332753 w 332752"/>
              <a:gd name="connsiteY5" fmla="*/ 156657 h 156656"/>
              <a:gd name="connsiteX6" fmla="*/ 324499 w 332752"/>
              <a:gd name="connsiteY6" fmla="*/ 97904 h 156656"/>
              <a:gd name="connsiteX7" fmla="*/ 8254 w 332752"/>
              <a:gd name="connsiteY7" fmla="*/ 97904 h 156656"/>
              <a:gd name="connsiteX8" fmla="*/ 0 w 332752"/>
              <a:gd name="connsiteY8" fmla="*/ 156657 h 156656"/>
              <a:gd name="connsiteX9" fmla="*/ 332753 w 332752"/>
              <a:gd name="connsiteY9" fmla="*/ 156657 h 156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32752" h="156656">
                <a:moveTo>
                  <a:pt x="310707" y="0"/>
                </a:moveTo>
                <a:lnTo>
                  <a:pt x="318961" y="58753"/>
                </a:lnTo>
                <a:lnTo>
                  <a:pt x="13738" y="58753"/>
                </a:lnTo>
                <a:lnTo>
                  <a:pt x="21992" y="0"/>
                </a:lnTo>
                <a:lnTo>
                  <a:pt x="310707" y="0"/>
                </a:lnTo>
                <a:close/>
                <a:moveTo>
                  <a:pt x="332753" y="156657"/>
                </a:moveTo>
                <a:lnTo>
                  <a:pt x="324499" y="97904"/>
                </a:lnTo>
                <a:lnTo>
                  <a:pt x="8254" y="97904"/>
                </a:lnTo>
                <a:lnTo>
                  <a:pt x="0" y="156657"/>
                </a:lnTo>
                <a:lnTo>
                  <a:pt x="332753" y="156657"/>
                </a:lnTo>
                <a:close/>
              </a:path>
            </a:pathLst>
          </a:custGeom>
          <a:solidFill>
            <a:srgbClr val="99BBE6"/>
          </a:solidFill>
          <a:ln w="542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grpSp>
        <p:nvGrpSpPr>
          <p:cNvPr id="493" name="그룹 492">
            <a:extLst>
              <a:ext uri="{FF2B5EF4-FFF2-40B4-BE49-F238E27FC236}">
                <a16:creationId xmlns:a16="http://schemas.microsoft.com/office/drawing/2014/main" id="{2988CBD7-79EE-4B9C-A7A6-FDC22CCA9304}"/>
              </a:ext>
            </a:extLst>
          </p:cNvPr>
          <p:cNvGrpSpPr/>
          <p:nvPr/>
        </p:nvGrpSpPr>
        <p:grpSpPr>
          <a:xfrm>
            <a:off x="2558129" y="1568574"/>
            <a:ext cx="880890" cy="2126677"/>
            <a:chOff x="2574004" y="1568574"/>
            <a:chExt cx="880890" cy="2126677"/>
          </a:xfrm>
        </p:grpSpPr>
        <p:sp>
          <p:nvSpPr>
            <p:cNvPr id="591" name="자유형: 도형 2032">
              <a:extLst>
                <a:ext uri="{FF2B5EF4-FFF2-40B4-BE49-F238E27FC236}">
                  <a16:creationId xmlns:a16="http://schemas.microsoft.com/office/drawing/2014/main" id="{5AD78B57-C5F2-AB27-386A-CF42042C92D3}"/>
                </a:ext>
              </a:extLst>
            </p:cNvPr>
            <p:cNvSpPr/>
            <p:nvPr/>
          </p:nvSpPr>
          <p:spPr>
            <a:xfrm>
              <a:off x="2874608" y="1938512"/>
              <a:ext cx="132658" cy="1756739"/>
            </a:xfrm>
            <a:custGeom>
              <a:avLst/>
              <a:gdLst>
                <a:gd name="connsiteX0" fmla="*/ 132658 w 132658"/>
                <a:gd name="connsiteY0" fmla="*/ 1756740 h 1756739"/>
                <a:gd name="connsiteX1" fmla="*/ 0 w 132658"/>
                <a:gd name="connsiteY1" fmla="*/ 1756740 h 1756739"/>
                <a:gd name="connsiteX2" fmla="*/ 47856 w 132658"/>
                <a:gd name="connsiteY2" fmla="*/ 0 h 1756739"/>
                <a:gd name="connsiteX3" fmla="*/ 84802 w 132658"/>
                <a:gd name="connsiteY3" fmla="*/ 0 h 1756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2658" h="1756739">
                  <a:moveTo>
                    <a:pt x="132658" y="1756740"/>
                  </a:moveTo>
                  <a:lnTo>
                    <a:pt x="0" y="1756740"/>
                  </a:lnTo>
                  <a:lnTo>
                    <a:pt x="47856" y="0"/>
                  </a:lnTo>
                  <a:lnTo>
                    <a:pt x="84802" y="0"/>
                  </a:lnTo>
                  <a:close/>
                </a:path>
              </a:pathLst>
            </a:custGeom>
            <a:solidFill>
              <a:srgbClr val="142F50"/>
            </a:solidFill>
            <a:ln w="687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grpSp>
          <p:nvGrpSpPr>
            <p:cNvPr id="592" name="그래픽 2012">
              <a:extLst>
                <a:ext uri="{FF2B5EF4-FFF2-40B4-BE49-F238E27FC236}">
                  <a16:creationId xmlns:a16="http://schemas.microsoft.com/office/drawing/2014/main" id="{3E9AF3DE-F616-A0DC-8FE2-AB0C5655C707}"/>
                </a:ext>
              </a:extLst>
            </p:cNvPr>
            <p:cNvGrpSpPr/>
            <p:nvPr/>
          </p:nvGrpSpPr>
          <p:grpSpPr>
            <a:xfrm>
              <a:off x="2574004" y="1568574"/>
              <a:ext cx="880890" cy="897325"/>
              <a:chOff x="2545429" y="1568574"/>
              <a:chExt cx="880890" cy="897325"/>
            </a:xfrm>
          </p:grpSpPr>
          <p:grpSp>
            <p:nvGrpSpPr>
              <p:cNvPr id="593" name="그래픽 2012">
                <a:extLst>
                  <a:ext uri="{FF2B5EF4-FFF2-40B4-BE49-F238E27FC236}">
                    <a16:creationId xmlns:a16="http://schemas.microsoft.com/office/drawing/2014/main" id="{46FE4D6D-13EC-7185-8003-56F2095155F7}"/>
                  </a:ext>
                </a:extLst>
              </p:cNvPr>
              <p:cNvGrpSpPr/>
              <p:nvPr/>
            </p:nvGrpSpPr>
            <p:grpSpPr>
              <a:xfrm>
                <a:off x="2545429" y="1568574"/>
                <a:ext cx="880890" cy="897325"/>
                <a:chOff x="2545429" y="1568574"/>
                <a:chExt cx="880890" cy="897325"/>
              </a:xfrm>
            </p:grpSpPr>
            <p:grpSp>
              <p:nvGrpSpPr>
                <p:cNvPr id="595" name="그래픽 2012">
                  <a:extLst>
                    <a:ext uri="{FF2B5EF4-FFF2-40B4-BE49-F238E27FC236}">
                      <a16:creationId xmlns:a16="http://schemas.microsoft.com/office/drawing/2014/main" id="{25869E8D-7D97-3E39-6A4A-000A5EE9926C}"/>
                    </a:ext>
                  </a:extLst>
                </p:cNvPr>
                <p:cNvGrpSpPr/>
                <p:nvPr/>
              </p:nvGrpSpPr>
              <p:grpSpPr>
                <a:xfrm>
                  <a:off x="2915159" y="1831197"/>
                  <a:ext cx="511159" cy="177200"/>
                  <a:chOff x="2915159" y="1831197"/>
                  <a:chExt cx="511159" cy="177200"/>
                </a:xfrm>
              </p:grpSpPr>
              <p:sp>
                <p:nvSpPr>
                  <p:cNvPr id="602" name="자유형: 도형 2036">
                    <a:extLst>
                      <a:ext uri="{FF2B5EF4-FFF2-40B4-BE49-F238E27FC236}">
                        <a16:creationId xmlns:a16="http://schemas.microsoft.com/office/drawing/2014/main" id="{07D6B50E-23BE-4910-4AF6-7BEA869D7427}"/>
                      </a:ext>
                    </a:extLst>
                  </p:cNvPr>
                  <p:cNvSpPr/>
                  <p:nvPr/>
                </p:nvSpPr>
                <p:spPr>
                  <a:xfrm>
                    <a:off x="2915159" y="1831197"/>
                    <a:ext cx="511159" cy="177200"/>
                  </a:xfrm>
                  <a:custGeom>
                    <a:avLst/>
                    <a:gdLst>
                      <a:gd name="connsiteX0" fmla="*/ 137009 w 511159"/>
                      <a:gd name="connsiteY0" fmla="*/ 177200 h 177200"/>
                      <a:gd name="connsiteX1" fmla="*/ 8149 w 511159"/>
                      <a:gd name="connsiteY1" fmla="*/ 147229 h 177200"/>
                      <a:gd name="connsiteX2" fmla="*/ 0 w 511159"/>
                      <a:gd name="connsiteY2" fmla="*/ 109317 h 177200"/>
                      <a:gd name="connsiteX3" fmla="*/ 506947 w 511159"/>
                      <a:gd name="connsiteY3" fmla="*/ 0 h 177200"/>
                      <a:gd name="connsiteX4" fmla="*/ 511159 w 511159"/>
                      <a:gd name="connsiteY4" fmla="*/ 19819 h 177200"/>
                      <a:gd name="connsiteX5" fmla="*/ 433263 w 511159"/>
                      <a:gd name="connsiteY5" fmla="*/ 52621 h 1772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511159" h="177200">
                        <a:moveTo>
                          <a:pt x="137009" y="177200"/>
                        </a:moveTo>
                        <a:lnTo>
                          <a:pt x="8149" y="147229"/>
                        </a:lnTo>
                        <a:lnTo>
                          <a:pt x="0" y="109317"/>
                        </a:lnTo>
                        <a:lnTo>
                          <a:pt x="506947" y="0"/>
                        </a:lnTo>
                        <a:lnTo>
                          <a:pt x="511159" y="19819"/>
                        </a:lnTo>
                        <a:lnTo>
                          <a:pt x="433263" y="52621"/>
                        </a:lnTo>
                        <a:close/>
                      </a:path>
                    </a:pathLst>
                  </a:custGeom>
                  <a:solidFill>
                    <a:srgbClr val="86EAD5"/>
                  </a:solidFill>
                  <a:ln w="687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>
                      <a:latin typeface="KoPub돋움체 Bold" panose="00000800000000000000" pitchFamily="2" charset="-127"/>
                      <a:ea typeface="KoPub돋움체 Bold" panose="00000800000000000000" pitchFamily="2" charset="-127"/>
                    </a:endParaRPr>
                  </a:p>
                </p:txBody>
              </p:sp>
              <p:sp>
                <p:nvSpPr>
                  <p:cNvPr id="603" name="자유형: 도형 2037">
                    <a:extLst>
                      <a:ext uri="{FF2B5EF4-FFF2-40B4-BE49-F238E27FC236}">
                        <a16:creationId xmlns:a16="http://schemas.microsoft.com/office/drawing/2014/main" id="{86FE3AC9-AC54-287A-03D3-927E7BCDB05C}"/>
                      </a:ext>
                    </a:extLst>
                  </p:cNvPr>
                  <p:cNvSpPr/>
                  <p:nvPr/>
                </p:nvSpPr>
                <p:spPr>
                  <a:xfrm>
                    <a:off x="3340826" y="1831197"/>
                    <a:ext cx="85492" cy="52621"/>
                  </a:xfrm>
                  <a:custGeom>
                    <a:avLst/>
                    <a:gdLst>
                      <a:gd name="connsiteX0" fmla="*/ 7596 w 85492"/>
                      <a:gd name="connsiteY0" fmla="*/ 52621 h 52621"/>
                      <a:gd name="connsiteX1" fmla="*/ 0 w 85492"/>
                      <a:gd name="connsiteY1" fmla="*/ 17540 h 52621"/>
                      <a:gd name="connsiteX2" fmla="*/ 81280 w 85492"/>
                      <a:gd name="connsiteY2" fmla="*/ 0 h 52621"/>
                      <a:gd name="connsiteX3" fmla="*/ 85492 w 85492"/>
                      <a:gd name="connsiteY3" fmla="*/ 19819 h 5262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85492" h="52621">
                        <a:moveTo>
                          <a:pt x="7596" y="52621"/>
                        </a:moveTo>
                        <a:lnTo>
                          <a:pt x="0" y="17540"/>
                        </a:lnTo>
                        <a:lnTo>
                          <a:pt x="81280" y="0"/>
                        </a:lnTo>
                        <a:lnTo>
                          <a:pt x="85492" y="19819"/>
                        </a:lnTo>
                        <a:close/>
                      </a:path>
                    </a:pathLst>
                  </a:custGeom>
                  <a:solidFill>
                    <a:srgbClr val="24D2AD"/>
                  </a:solidFill>
                  <a:ln w="687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>
                      <a:latin typeface="KoPub돋움체 Bold" panose="00000800000000000000" pitchFamily="2" charset="-127"/>
                      <a:ea typeface="KoPub돋움체 Bold" panose="00000800000000000000" pitchFamily="2" charset="-127"/>
                    </a:endParaRPr>
                  </a:p>
                </p:txBody>
              </p:sp>
            </p:grpSp>
            <p:grpSp>
              <p:nvGrpSpPr>
                <p:cNvPr id="596" name="그래픽 2012">
                  <a:extLst>
                    <a:ext uri="{FF2B5EF4-FFF2-40B4-BE49-F238E27FC236}">
                      <a16:creationId xmlns:a16="http://schemas.microsoft.com/office/drawing/2014/main" id="{A5283AF4-171E-A684-177D-BED588E47081}"/>
                    </a:ext>
                  </a:extLst>
                </p:cNvPr>
                <p:cNvGrpSpPr/>
                <p:nvPr/>
              </p:nvGrpSpPr>
              <p:grpSpPr>
                <a:xfrm>
                  <a:off x="2545429" y="1568574"/>
                  <a:ext cx="376912" cy="397975"/>
                  <a:chOff x="2545429" y="1568574"/>
                  <a:chExt cx="376912" cy="397975"/>
                </a:xfrm>
              </p:grpSpPr>
              <p:sp>
                <p:nvSpPr>
                  <p:cNvPr id="600" name="자유형: 도형 2039">
                    <a:extLst>
                      <a:ext uri="{FF2B5EF4-FFF2-40B4-BE49-F238E27FC236}">
                        <a16:creationId xmlns:a16="http://schemas.microsoft.com/office/drawing/2014/main" id="{22EA9C4B-67EF-E025-3886-A77D0D9EFED2}"/>
                      </a:ext>
                    </a:extLst>
                  </p:cNvPr>
                  <p:cNvSpPr/>
                  <p:nvPr/>
                </p:nvSpPr>
                <p:spPr>
                  <a:xfrm>
                    <a:off x="2545429" y="1568574"/>
                    <a:ext cx="376912" cy="397975"/>
                  </a:xfrm>
                  <a:custGeom>
                    <a:avLst/>
                    <a:gdLst>
                      <a:gd name="connsiteX0" fmla="*/ 338448 w 376912"/>
                      <a:gd name="connsiteY0" fmla="*/ 245359 h 397975"/>
                      <a:gd name="connsiteX1" fmla="*/ 376913 w 376912"/>
                      <a:gd name="connsiteY1" fmla="*/ 371941 h 397975"/>
                      <a:gd name="connsiteX2" fmla="*/ 348185 w 376912"/>
                      <a:gd name="connsiteY2" fmla="*/ 397975 h 397975"/>
                      <a:gd name="connsiteX3" fmla="*/ 0 w 376912"/>
                      <a:gd name="connsiteY3" fmla="*/ 13604 h 397975"/>
                      <a:gd name="connsiteX4" fmla="*/ 14985 w 376912"/>
                      <a:gd name="connsiteY4" fmla="*/ 0 h 397975"/>
                      <a:gd name="connsiteX5" fmla="*/ 82385 w 376912"/>
                      <a:gd name="connsiteY5" fmla="*/ 51102 h 3979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376912" h="397975">
                        <a:moveTo>
                          <a:pt x="338448" y="245359"/>
                        </a:moveTo>
                        <a:lnTo>
                          <a:pt x="376913" y="371941"/>
                        </a:lnTo>
                        <a:lnTo>
                          <a:pt x="348185" y="397975"/>
                        </a:lnTo>
                        <a:lnTo>
                          <a:pt x="0" y="13604"/>
                        </a:lnTo>
                        <a:lnTo>
                          <a:pt x="14985" y="0"/>
                        </a:lnTo>
                        <a:lnTo>
                          <a:pt x="82385" y="51102"/>
                        </a:lnTo>
                        <a:close/>
                      </a:path>
                    </a:pathLst>
                  </a:custGeom>
                  <a:solidFill>
                    <a:srgbClr val="86EAD5"/>
                  </a:solidFill>
                  <a:ln w="687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>
                      <a:latin typeface="KoPub돋움체 Bold" panose="00000800000000000000" pitchFamily="2" charset="-127"/>
                      <a:ea typeface="KoPub돋움체 Bold" panose="00000800000000000000" pitchFamily="2" charset="-127"/>
                    </a:endParaRPr>
                  </a:p>
                </p:txBody>
              </p:sp>
              <p:sp>
                <p:nvSpPr>
                  <p:cNvPr id="601" name="자유형: 도형 2040">
                    <a:extLst>
                      <a:ext uri="{FF2B5EF4-FFF2-40B4-BE49-F238E27FC236}">
                        <a16:creationId xmlns:a16="http://schemas.microsoft.com/office/drawing/2014/main" id="{1682CE05-F6E9-11CF-BDE6-9091ADDC0E1D}"/>
                      </a:ext>
                    </a:extLst>
                  </p:cNvPr>
                  <p:cNvSpPr/>
                  <p:nvPr/>
                </p:nvSpPr>
                <p:spPr>
                  <a:xfrm>
                    <a:off x="2545429" y="1568574"/>
                    <a:ext cx="82384" cy="75203"/>
                  </a:xfrm>
                  <a:custGeom>
                    <a:avLst/>
                    <a:gdLst>
                      <a:gd name="connsiteX0" fmla="*/ 82385 w 82384"/>
                      <a:gd name="connsiteY0" fmla="*/ 51102 h 75203"/>
                      <a:gd name="connsiteX1" fmla="*/ 55798 w 82384"/>
                      <a:gd name="connsiteY1" fmla="*/ 75203 h 75203"/>
                      <a:gd name="connsiteX2" fmla="*/ 0 w 82384"/>
                      <a:gd name="connsiteY2" fmla="*/ 13604 h 75203"/>
                      <a:gd name="connsiteX3" fmla="*/ 14985 w 82384"/>
                      <a:gd name="connsiteY3" fmla="*/ 0 h 7520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82384" h="75203">
                        <a:moveTo>
                          <a:pt x="82385" y="51102"/>
                        </a:moveTo>
                        <a:lnTo>
                          <a:pt x="55798" y="75203"/>
                        </a:lnTo>
                        <a:lnTo>
                          <a:pt x="0" y="13604"/>
                        </a:lnTo>
                        <a:lnTo>
                          <a:pt x="14985" y="0"/>
                        </a:lnTo>
                        <a:close/>
                      </a:path>
                    </a:pathLst>
                  </a:custGeom>
                  <a:solidFill>
                    <a:srgbClr val="24D2AD"/>
                  </a:solidFill>
                  <a:ln w="687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>
                      <a:latin typeface="KoPub돋움체 Bold" panose="00000800000000000000" pitchFamily="2" charset="-127"/>
                      <a:ea typeface="KoPub돋움체 Bold" panose="00000800000000000000" pitchFamily="2" charset="-127"/>
                    </a:endParaRPr>
                  </a:p>
                </p:txBody>
              </p:sp>
            </p:grpSp>
            <p:grpSp>
              <p:nvGrpSpPr>
                <p:cNvPr id="597" name="그래픽 2012">
                  <a:extLst>
                    <a:ext uri="{FF2B5EF4-FFF2-40B4-BE49-F238E27FC236}">
                      <a16:creationId xmlns:a16="http://schemas.microsoft.com/office/drawing/2014/main" id="{41321893-97A3-2D66-D4D1-267DB1B0890D}"/>
                    </a:ext>
                  </a:extLst>
                </p:cNvPr>
                <p:cNvGrpSpPr/>
                <p:nvPr/>
              </p:nvGrpSpPr>
              <p:grpSpPr>
                <a:xfrm>
                  <a:off x="2748801" y="1960334"/>
                  <a:ext cx="178097" cy="505565"/>
                  <a:chOff x="2748801" y="1960334"/>
                  <a:chExt cx="178097" cy="505565"/>
                </a:xfrm>
              </p:grpSpPr>
              <p:sp>
                <p:nvSpPr>
                  <p:cNvPr id="598" name="자유형: 도형 2042">
                    <a:extLst>
                      <a:ext uri="{FF2B5EF4-FFF2-40B4-BE49-F238E27FC236}">
                        <a16:creationId xmlns:a16="http://schemas.microsoft.com/office/drawing/2014/main" id="{7C907300-102D-3594-88A8-531E8C95B186}"/>
                      </a:ext>
                    </a:extLst>
                  </p:cNvPr>
                  <p:cNvSpPr/>
                  <p:nvPr/>
                </p:nvSpPr>
                <p:spPr>
                  <a:xfrm>
                    <a:off x="2748801" y="1960334"/>
                    <a:ext cx="178097" cy="505565"/>
                  </a:xfrm>
                  <a:custGeom>
                    <a:avLst/>
                    <a:gdLst>
                      <a:gd name="connsiteX0" fmla="*/ 50757 w 178097"/>
                      <a:gd name="connsiteY0" fmla="*/ 96611 h 505565"/>
                      <a:gd name="connsiteX1" fmla="*/ 141152 w 178097"/>
                      <a:gd name="connsiteY1" fmla="*/ 0 h 505565"/>
                      <a:gd name="connsiteX2" fmla="*/ 178098 w 178097"/>
                      <a:gd name="connsiteY2" fmla="*/ 11878 h 505565"/>
                      <a:gd name="connsiteX3" fmla="*/ 19267 w 178097"/>
                      <a:gd name="connsiteY3" fmla="*/ 505566 h 505565"/>
                      <a:gd name="connsiteX4" fmla="*/ 0 w 178097"/>
                      <a:gd name="connsiteY4" fmla="*/ 499351 h 505565"/>
                      <a:gd name="connsiteX5" fmla="*/ 10566 w 178097"/>
                      <a:gd name="connsiteY5" fmla="*/ 415447 h 50556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178097" h="505565">
                        <a:moveTo>
                          <a:pt x="50757" y="96611"/>
                        </a:moveTo>
                        <a:lnTo>
                          <a:pt x="141152" y="0"/>
                        </a:lnTo>
                        <a:lnTo>
                          <a:pt x="178098" y="11878"/>
                        </a:lnTo>
                        <a:lnTo>
                          <a:pt x="19267" y="505566"/>
                        </a:lnTo>
                        <a:lnTo>
                          <a:pt x="0" y="499351"/>
                        </a:lnTo>
                        <a:lnTo>
                          <a:pt x="10566" y="415447"/>
                        </a:lnTo>
                        <a:close/>
                      </a:path>
                    </a:pathLst>
                  </a:custGeom>
                  <a:solidFill>
                    <a:srgbClr val="86EAD5"/>
                  </a:solidFill>
                  <a:ln w="687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>
                      <a:latin typeface="KoPub돋움체 Bold" panose="00000800000000000000" pitchFamily="2" charset="-127"/>
                      <a:ea typeface="KoPub돋움체 Bold" panose="00000800000000000000" pitchFamily="2" charset="-127"/>
                    </a:endParaRPr>
                  </a:p>
                </p:txBody>
              </p:sp>
              <p:sp>
                <p:nvSpPr>
                  <p:cNvPr id="599" name="자유형: 도형 2043">
                    <a:extLst>
                      <a:ext uri="{FF2B5EF4-FFF2-40B4-BE49-F238E27FC236}">
                        <a16:creationId xmlns:a16="http://schemas.microsoft.com/office/drawing/2014/main" id="{1EF2A5E1-18B0-7EFA-E821-4DCF3135DFF9}"/>
                      </a:ext>
                    </a:extLst>
                  </p:cNvPr>
                  <p:cNvSpPr/>
                  <p:nvPr/>
                </p:nvSpPr>
                <p:spPr>
                  <a:xfrm>
                    <a:off x="2748801" y="2375780"/>
                    <a:ext cx="44748" cy="90119"/>
                  </a:xfrm>
                  <a:custGeom>
                    <a:avLst/>
                    <a:gdLst>
                      <a:gd name="connsiteX0" fmla="*/ 10566 w 44748"/>
                      <a:gd name="connsiteY0" fmla="*/ 0 h 90119"/>
                      <a:gd name="connsiteX1" fmla="*/ 44749 w 44748"/>
                      <a:gd name="connsiteY1" fmla="*/ 10980 h 90119"/>
                      <a:gd name="connsiteX2" fmla="*/ 19267 w 44748"/>
                      <a:gd name="connsiteY2" fmla="*/ 90119 h 90119"/>
                      <a:gd name="connsiteX3" fmla="*/ 0 w 44748"/>
                      <a:gd name="connsiteY3" fmla="*/ 83904 h 9011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44748" h="90119">
                        <a:moveTo>
                          <a:pt x="10566" y="0"/>
                        </a:moveTo>
                        <a:lnTo>
                          <a:pt x="44749" y="10980"/>
                        </a:lnTo>
                        <a:lnTo>
                          <a:pt x="19267" y="90119"/>
                        </a:lnTo>
                        <a:lnTo>
                          <a:pt x="0" y="83904"/>
                        </a:lnTo>
                        <a:close/>
                      </a:path>
                    </a:pathLst>
                  </a:custGeom>
                  <a:solidFill>
                    <a:srgbClr val="24D2AD"/>
                  </a:solidFill>
                  <a:ln w="687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>
                      <a:latin typeface="KoPub돋움체 Bold" panose="00000800000000000000" pitchFamily="2" charset="-127"/>
                      <a:ea typeface="KoPub돋움체 Bold" panose="00000800000000000000" pitchFamily="2" charset="-127"/>
                    </a:endParaRPr>
                  </a:p>
                </p:txBody>
              </p:sp>
            </p:grpSp>
          </p:grpSp>
          <p:sp>
            <p:nvSpPr>
              <p:cNvPr id="594" name="자유형: 도형 2044">
                <a:extLst>
                  <a:ext uri="{FF2B5EF4-FFF2-40B4-BE49-F238E27FC236}">
                    <a16:creationId xmlns:a16="http://schemas.microsoft.com/office/drawing/2014/main" id="{3847606E-D8C6-5D67-DF20-050BDAF4C133}"/>
                  </a:ext>
                </a:extLst>
              </p:cNvPr>
              <p:cNvSpPr/>
              <p:nvPr/>
            </p:nvSpPr>
            <p:spPr>
              <a:xfrm>
                <a:off x="2878352" y="1926288"/>
                <a:ext cx="66985" cy="66985"/>
              </a:xfrm>
              <a:custGeom>
                <a:avLst/>
                <a:gdLst>
                  <a:gd name="connsiteX0" fmla="*/ 66985 w 66985"/>
                  <a:gd name="connsiteY0" fmla="*/ 33493 h 66985"/>
                  <a:gd name="connsiteX1" fmla="*/ 33493 w 66985"/>
                  <a:gd name="connsiteY1" fmla="*/ 66985 h 66985"/>
                  <a:gd name="connsiteX2" fmla="*/ 0 w 66985"/>
                  <a:gd name="connsiteY2" fmla="*/ 33493 h 66985"/>
                  <a:gd name="connsiteX3" fmla="*/ 33493 w 66985"/>
                  <a:gd name="connsiteY3" fmla="*/ 0 h 66985"/>
                  <a:gd name="connsiteX4" fmla="*/ 66985 w 66985"/>
                  <a:gd name="connsiteY4" fmla="*/ 33493 h 669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6985" h="66985">
                    <a:moveTo>
                      <a:pt x="66985" y="33493"/>
                    </a:moveTo>
                    <a:cubicBezTo>
                      <a:pt x="66985" y="51990"/>
                      <a:pt x="51990" y="66985"/>
                      <a:pt x="33493" y="66985"/>
                    </a:cubicBezTo>
                    <a:cubicBezTo>
                      <a:pt x="14995" y="66985"/>
                      <a:pt x="0" y="51990"/>
                      <a:pt x="0" y="33493"/>
                    </a:cubicBezTo>
                    <a:cubicBezTo>
                      <a:pt x="0" y="14995"/>
                      <a:pt x="14995" y="0"/>
                      <a:pt x="33493" y="0"/>
                    </a:cubicBezTo>
                    <a:cubicBezTo>
                      <a:pt x="51990" y="0"/>
                      <a:pt x="66985" y="14995"/>
                      <a:pt x="66985" y="33493"/>
                    </a:cubicBezTo>
                    <a:close/>
                  </a:path>
                </a:pathLst>
              </a:custGeom>
              <a:solidFill>
                <a:srgbClr val="188C73"/>
              </a:solidFill>
              <a:ln w="687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</p:grpSp>
      </p:grpSp>
      <p:grpSp>
        <p:nvGrpSpPr>
          <p:cNvPr id="494" name="그룹 493">
            <a:extLst>
              <a:ext uri="{FF2B5EF4-FFF2-40B4-BE49-F238E27FC236}">
                <a16:creationId xmlns:a16="http://schemas.microsoft.com/office/drawing/2014/main" id="{D0D5C74A-8032-52B3-BA78-7B2D3C22AF0B}"/>
              </a:ext>
            </a:extLst>
          </p:cNvPr>
          <p:cNvGrpSpPr/>
          <p:nvPr/>
        </p:nvGrpSpPr>
        <p:grpSpPr>
          <a:xfrm>
            <a:off x="3005844" y="2012610"/>
            <a:ext cx="644439" cy="1682640"/>
            <a:chOff x="2923294" y="2012610"/>
            <a:chExt cx="644439" cy="1682640"/>
          </a:xfrm>
        </p:grpSpPr>
        <p:sp>
          <p:nvSpPr>
            <p:cNvPr id="578" name="자유형: 도형 2086">
              <a:extLst>
                <a:ext uri="{FF2B5EF4-FFF2-40B4-BE49-F238E27FC236}">
                  <a16:creationId xmlns:a16="http://schemas.microsoft.com/office/drawing/2014/main" id="{FA29E4BC-DCA1-0F84-20E0-10373A7B2C6B}"/>
                </a:ext>
              </a:extLst>
            </p:cNvPr>
            <p:cNvSpPr/>
            <p:nvPr/>
          </p:nvSpPr>
          <p:spPr>
            <a:xfrm>
              <a:off x="3258565" y="2367424"/>
              <a:ext cx="98337" cy="1327826"/>
            </a:xfrm>
            <a:custGeom>
              <a:avLst/>
              <a:gdLst>
                <a:gd name="connsiteX0" fmla="*/ 98337 w 98337"/>
                <a:gd name="connsiteY0" fmla="*/ 1327827 h 1327826"/>
                <a:gd name="connsiteX1" fmla="*/ 0 w 98337"/>
                <a:gd name="connsiteY1" fmla="*/ 1327827 h 1327826"/>
                <a:gd name="connsiteX2" fmla="*/ 35495 w 98337"/>
                <a:gd name="connsiteY2" fmla="*/ 0 h 1327826"/>
                <a:gd name="connsiteX3" fmla="*/ 62842 w 98337"/>
                <a:gd name="connsiteY3" fmla="*/ 0 h 1327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8337" h="1327826">
                  <a:moveTo>
                    <a:pt x="98337" y="1327827"/>
                  </a:moveTo>
                  <a:lnTo>
                    <a:pt x="0" y="1327827"/>
                  </a:lnTo>
                  <a:lnTo>
                    <a:pt x="35495" y="0"/>
                  </a:lnTo>
                  <a:lnTo>
                    <a:pt x="62842" y="0"/>
                  </a:lnTo>
                  <a:close/>
                </a:path>
              </a:pathLst>
            </a:custGeom>
            <a:solidFill>
              <a:srgbClr val="142F50"/>
            </a:solidFill>
            <a:ln w="687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grpSp>
          <p:nvGrpSpPr>
            <p:cNvPr id="579" name="그래픽 2012">
              <a:extLst>
                <a:ext uri="{FF2B5EF4-FFF2-40B4-BE49-F238E27FC236}">
                  <a16:creationId xmlns:a16="http://schemas.microsoft.com/office/drawing/2014/main" id="{17E4E181-9B9A-B477-5D8D-54E093CCA3D6}"/>
                </a:ext>
              </a:extLst>
            </p:cNvPr>
            <p:cNvGrpSpPr/>
            <p:nvPr/>
          </p:nvGrpSpPr>
          <p:grpSpPr>
            <a:xfrm>
              <a:off x="2923294" y="2012610"/>
              <a:ext cx="644439" cy="670335"/>
              <a:chOff x="2894719" y="2012610"/>
              <a:chExt cx="644439" cy="670335"/>
            </a:xfrm>
          </p:grpSpPr>
          <p:grpSp>
            <p:nvGrpSpPr>
              <p:cNvPr id="580" name="그래픽 2012">
                <a:extLst>
                  <a:ext uri="{FF2B5EF4-FFF2-40B4-BE49-F238E27FC236}">
                    <a16:creationId xmlns:a16="http://schemas.microsoft.com/office/drawing/2014/main" id="{58945CED-DB1B-B66B-0F1F-F11516E3DCD8}"/>
                  </a:ext>
                </a:extLst>
              </p:cNvPr>
              <p:cNvGrpSpPr/>
              <p:nvPr/>
            </p:nvGrpSpPr>
            <p:grpSpPr>
              <a:xfrm>
                <a:off x="2894719" y="2012610"/>
                <a:ext cx="644439" cy="670335"/>
                <a:chOff x="2894719" y="2012610"/>
                <a:chExt cx="644439" cy="670335"/>
              </a:xfrm>
            </p:grpSpPr>
            <p:grpSp>
              <p:nvGrpSpPr>
                <p:cNvPr id="582" name="그래픽 2012">
                  <a:extLst>
                    <a:ext uri="{FF2B5EF4-FFF2-40B4-BE49-F238E27FC236}">
                      <a16:creationId xmlns:a16="http://schemas.microsoft.com/office/drawing/2014/main" id="{C6FD4D69-D613-EDF4-AD0E-86F62E4F3C67}"/>
                    </a:ext>
                  </a:extLst>
                </p:cNvPr>
                <p:cNvGrpSpPr/>
                <p:nvPr/>
              </p:nvGrpSpPr>
              <p:grpSpPr>
                <a:xfrm>
                  <a:off x="3268040" y="2012610"/>
                  <a:ext cx="145917" cy="370766"/>
                  <a:chOff x="3268040" y="2012610"/>
                  <a:chExt cx="145917" cy="370766"/>
                </a:xfrm>
              </p:grpSpPr>
              <p:sp>
                <p:nvSpPr>
                  <p:cNvPr id="589" name="자유형: 도형 2114">
                    <a:extLst>
                      <a:ext uri="{FF2B5EF4-FFF2-40B4-BE49-F238E27FC236}">
                        <a16:creationId xmlns:a16="http://schemas.microsoft.com/office/drawing/2014/main" id="{6A6EA82F-424B-CE84-BCA5-D9FA899DEEE6}"/>
                      </a:ext>
                    </a:extLst>
                  </p:cNvPr>
                  <p:cNvSpPr/>
                  <p:nvPr/>
                </p:nvSpPr>
                <p:spPr>
                  <a:xfrm>
                    <a:off x="3268040" y="2012610"/>
                    <a:ext cx="145917" cy="370766"/>
                  </a:xfrm>
                  <a:custGeom>
                    <a:avLst/>
                    <a:gdLst>
                      <a:gd name="connsiteX0" fmla="*/ 96680 w 145917"/>
                      <a:gd name="connsiteY0" fmla="*/ 301848 h 370766"/>
                      <a:gd name="connsiteX1" fmla="*/ 26932 w 145917"/>
                      <a:gd name="connsiteY1" fmla="*/ 370767 h 370766"/>
                      <a:gd name="connsiteX2" fmla="*/ 0 w 145917"/>
                      <a:gd name="connsiteY2" fmla="*/ 360892 h 370766"/>
                      <a:gd name="connsiteX3" fmla="*/ 131830 w 145917"/>
                      <a:gd name="connsiteY3" fmla="*/ 0 h 370766"/>
                      <a:gd name="connsiteX4" fmla="*/ 145917 w 145917"/>
                      <a:gd name="connsiteY4" fmla="*/ 5179 h 370766"/>
                      <a:gd name="connsiteX5" fmla="*/ 135697 w 145917"/>
                      <a:gd name="connsiteY5" fmla="*/ 66985 h 37076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145917" h="370766">
                        <a:moveTo>
                          <a:pt x="96680" y="301848"/>
                        </a:moveTo>
                        <a:lnTo>
                          <a:pt x="26932" y="370767"/>
                        </a:lnTo>
                        <a:lnTo>
                          <a:pt x="0" y="360892"/>
                        </a:lnTo>
                        <a:lnTo>
                          <a:pt x="131830" y="0"/>
                        </a:lnTo>
                        <a:lnTo>
                          <a:pt x="145917" y="5179"/>
                        </a:lnTo>
                        <a:lnTo>
                          <a:pt x="135697" y="66985"/>
                        </a:lnTo>
                        <a:close/>
                      </a:path>
                    </a:pathLst>
                  </a:custGeom>
                  <a:solidFill>
                    <a:srgbClr val="86EAD5"/>
                  </a:solidFill>
                  <a:ln w="687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>
                      <a:latin typeface="KoPub돋움체 Bold" panose="00000800000000000000" pitchFamily="2" charset="-127"/>
                      <a:ea typeface="KoPub돋움체 Bold" panose="00000800000000000000" pitchFamily="2" charset="-127"/>
                    </a:endParaRPr>
                  </a:p>
                </p:txBody>
              </p:sp>
              <p:sp>
                <p:nvSpPr>
                  <p:cNvPr id="590" name="자유형: 도형 2115">
                    <a:extLst>
                      <a:ext uri="{FF2B5EF4-FFF2-40B4-BE49-F238E27FC236}">
                        <a16:creationId xmlns:a16="http://schemas.microsoft.com/office/drawing/2014/main" id="{DB1D9C96-EF99-11B8-C664-0FF963ECCF58}"/>
                      </a:ext>
                    </a:extLst>
                  </p:cNvPr>
                  <p:cNvSpPr/>
                  <p:nvPr/>
                </p:nvSpPr>
                <p:spPr>
                  <a:xfrm>
                    <a:off x="3378739" y="2012610"/>
                    <a:ext cx="35219" cy="66985"/>
                  </a:xfrm>
                  <a:custGeom>
                    <a:avLst/>
                    <a:gdLst>
                      <a:gd name="connsiteX0" fmla="*/ 24999 w 35219"/>
                      <a:gd name="connsiteY0" fmla="*/ 66985 h 66985"/>
                      <a:gd name="connsiteX1" fmla="*/ 0 w 35219"/>
                      <a:gd name="connsiteY1" fmla="*/ 57801 h 66985"/>
                      <a:gd name="connsiteX2" fmla="*/ 21131 w 35219"/>
                      <a:gd name="connsiteY2" fmla="*/ 0 h 66985"/>
                      <a:gd name="connsiteX3" fmla="*/ 35219 w 35219"/>
                      <a:gd name="connsiteY3" fmla="*/ 5179 h 6698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35219" h="66985">
                        <a:moveTo>
                          <a:pt x="24999" y="66985"/>
                        </a:moveTo>
                        <a:lnTo>
                          <a:pt x="0" y="57801"/>
                        </a:lnTo>
                        <a:lnTo>
                          <a:pt x="21131" y="0"/>
                        </a:lnTo>
                        <a:lnTo>
                          <a:pt x="35219" y="5179"/>
                        </a:lnTo>
                        <a:close/>
                      </a:path>
                    </a:pathLst>
                  </a:custGeom>
                  <a:solidFill>
                    <a:srgbClr val="24D2AD"/>
                  </a:solidFill>
                  <a:ln w="687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>
                      <a:latin typeface="KoPub돋움체 Bold" panose="00000800000000000000" pitchFamily="2" charset="-127"/>
                      <a:ea typeface="KoPub돋움체 Bold" panose="00000800000000000000" pitchFamily="2" charset="-127"/>
                    </a:endParaRPr>
                  </a:p>
                </p:txBody>
              </p:sp>
            </p:grpSp>
            <p:grpSp>
              <p:nvGrpSpPr>
                <p:cNvPr id="583" name="그래픽 2012">
                  <a:extLst>
                    <a:ext uri="{FF2B5EF4-FFF2-40B4-BE49-F238E27FC236}">
                      <a16:creationId xmlns:a16="http://schemas.microsoft.com/office/drawing/2014/main" id="{060CD853-220E-7914-5D73-672479F50A75}"/>
                    </a:ext>
                  </a:extLst>
                </p:cNvPr>
                <p:cNvGrpSpPr/>
                <p:nvPr/>
              </p:nvGrpSpPr>
              <p:grpSpPr>
                <a:xfrm>
                  <a:off x="2894719" y="2343116"/>
                  <a:ext cx="381056" cy="120435"/>
                  <a:chOff x="2894719" y="2343116"/>
                  <a:chExt cx="381056" cy="120435"/>
                </a:xfrm>
              </p:grpSpPr>
              <p:sp>
                <p:nvSpPr>
                  <p:cNvPr id="587" name="자유형: 도형 2117">
                    <a:extLst>
                      <a:ext uri="{FF2B5EF4-FFF2-40B4-BE49-F238E27FC236}">
                        <a16:creationId xmlns:a16="http://schemas.microsoft.com/office/drawing/2014/main" id="{D7C47B66-0D79-4198-5E61-611A19B3702D}"/>
                      </a:ext>
                    </a:extLst>
                  </p:cNvPr>
                  <p:cNvSpPr/>
                  <p:nvPr/>
                </p:nvSpPr>
                <p:spPr>
                  <a:xfrm>
                    <a:off x="2894719" y="2343116"/>
                    <a:ext cx="381056" cy="120435"/>
                  </a:xfrm>
                  <a:custGeom>
                    <a:avLst/>
                    <a:gdLst>
                      <a:gd name="connsiteX0" fmla="*/ 281614 w 381056"/>
                      <a:gd name="connsiteY0" fmla="*/ 0 h 120435"/>
                      <a:gd name="connsiteX1" fmla="*/ 376153 w 381056"/>
                      <a:gd name="connsiteY1" fmla="*/ 25896 h 120435"/>
                      <a:gd name="connsiteX2" fmla="*/ 381056 w 381056"/>
                      <a:gd name="connsiteY2" fmla="*/ 54210 h 120435"/>
                      <a:gd name="connsiteX3" fmla="*/ 2624 w 381056"/>
                      <a:gd name="connsiteY3" fmla="*/ 120435 h 120435"/>
                      <a:gd name="connsiteX4" fmla="*/ 0 w 381056"/>
                      <a:gd name="connsiteY4" fmla="*/ 105657 h 120435"/>
                      <a:gd name="connsiteX5" fmla="*/ 58629 w 381056"/>
                      <a:gd name="connsiteY5" fmla="*/ 83628 h 12043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381056" h="120435">
                        <a:moveTo>
                          <a:pt x="281614" y="0"/>
                        </a:moveTo>
                        <a:lnTo>
                          <a:pt x="376153" y="25896"/>
                        </a:lnTo>
                        <a:lnTo>
                          <a:pt x="381056" y="54210"/>
                        </a:lnTo>
                        <a:lnTo>
                          <a:pt x="2624" y="120435"/>
                        </a:lnTo>
                        <a:lnTo>
                          <a:pt x="0" y="105657"/>
                        </a:lnTo>
                        <a:lnTo>
                          <a:pt x="58629" y="83628"/>
                        </a:lnTo>
                        <a:close/>
                      </a:path>
                    </a:pathLst>
                  </a:custGeom>
                  <a:solidFill>
                    <a:srgbClr val="86EAD5"/>
                  </a:solidFill>
                  <a:ln w="687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>
                      <a:latin typeface="KoPub돋움체 Bold" panose="00000800000000000000" pitchFamily="2" charset="-127"/>
                      <a:ea typeface="KoPub돋움체 Bold" panose="00000800000000000000" pitchFamily="2" charset="-127"/>
                    </a:endParaRPr>
                  </a:p>
                </p:txBody>
              </p:sp>
              <p:sp>
                <p:nvSpPr>
                  <p:cNvPr id="588" name="자유형: 도형 2149">
                    <a:extLst>
                      <a:ext uri="{FF2B5EF4-FFF2-40B4-BE49-F238E27FC236}">
                        <a16:creationId xmlns:a16="http://schemas.microsoft.com/office/drawing/2014/main" id="{D257CDB0-2C23-5545-128D-EBB932090AED}"/>
                      </a:ext>
                    </a:extLst>
                  </p:cNvPr>
                  <p:cNvSpPr/>
                  <p:nvPr/>
                </p:nvSpPr>
                <p:spPr>
                  <a:xfrm>
                    <a:off x="2894719" y="2426744"/>
                    <a:ext cx="63256" cy="36807"/>
                  </a:xfrm>
                  <a:custGeom>
                    <a:avLst/>
                    <a:gdLst>
                      <a:gd name="connsiteX0" fmla="*/ 58629 w 63256"/>
                      <a:gd name="connsiteY0" fmla="*/ 0 h 36807"/>
                      <a:gd name="connsiteX1" fmla="*/ 63256 w 63256"/>
                      <a:gd name="connsiteY1" fmla="*/ 26242 h 36807"/>
                      <a:gd name="connsiteX2" fmla="*/ 2624 w 63256"/>
                      <a:gd name="connsiteY2" fmla="*/ 36807 h 36807"/>
                      <a:gd name="connsiteX3" fmla="*/ 0 w 63256"/>
                      <a:gd name="connsiteY3" fmla="*/ 22029 h 3680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63256" h="36807">
                        <a:moveTo>
                          <a:pt x="58629" y="0"/>
                        </a:moveTo>
                        <a:lnTo>
                          <a:pt x="63256" y="26242"/>
                        </a:lnTo>
                        <a:lnTo>
                          <a:pt x="2624" y="36807"/>
                        </a:lnTo>
                        <a:lnTo>
                          <a:pt x="0" y="22029"/>
                        </a:lnTo>
                        <a:close/>
                      </a:path>
                    </a:pathLst>
                  </a:custGeom>
                  <a:solidFill>
                    <a:srgbClr val="24D2AD"/>
                  </a:solidFill>
                  <a:ln w="687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>
                      <a:latin typeface="KoPub돋움체 Bold" panose="00000800000000000000" pitchFamily="2" charset="-127"/>
                      <a:ea typeface="KoPub돋움체 Bold" panose="00000800000000000000" pitchFamily="2" charset="-127"/>
                    </a:endParaRPr>
                  </a:p>
                </p:txBody>
              </p:sp>
            </p:grpSp>
            <p:grpSp>
              <p:nvGrpSpPr>
                <p:cNvPr id="584" name="그래픽 2012">
                  <a:extLst>
                    <a:ext uri="{FF2B5EF4-FFF2-40B4-BE49-F238E27FC236}">
                      <a16:creationId xmlns:a16="http://schemas.microsoft.com/office/drawing/2014/main" id="{186C84C5-2AEB-41B9-AAC6-82DE2A0A2F0E}"/>
                    </a:ext>
                  </a:extLst>
                </p:cNvPr>
                <p:cNvGrpSpPr/>
                <p:nvPr/>
              </p:nvGrpSpPr>
              <p:grpSpPr>
                <a:xfrm>
                  <a:off x="3270457" y="2378681"/>
                  <a:ext cx="268700" cy="304264"/>
                  <a:chOff x="3270457" y="2378681"/>
                  <a:chExt cx="268700" cy="304264"/>
                </a:xfrm>
              </p:grpSpPr>
              <p:sp>
                <p:nvSpPr>
                  <p:cNvPr id="585" name="자유형: 도형 2151">
                    <a:extLst>
                      <a:ext uri="{FF2B5EF4-FFF2-40B4-BE49-F238E27FC236}">
                        <a16:creationId xmlns:a16="http://schemas.microsoft.com/office/drawing/2014/main" id="{7001E26C-0D33-A945-3D57-296346CB654E}"/>
                      </a:ext>
                    </a:extLst>
                  </p:cNvPr>
                  <p:cNvSpPr/>
                  <p:nvPr/>
                </p:nvSpPr>
                <p:spPr>
                  <a:xfrm>
                    <a:off x="3270457" y="2378681"/>
                    <a:ext cx="268700" cy="304264"/>
                  </a:xfrm>
                  <a:custGeom>
                    <a:avLst/>
                    <a:gdLst>
                      <a:gd name="connsiteX0" fmla="*/ 24860 w 268700"/>
                      <a:gd name="connsiteY0" fmla="*/ 113253 h 304264"/>
                      <a:gd name="connsiteX1" fmla="*/ 0 w 268700"/>
                      <a:gd name="connsiteY1" fmla="*/ 18438 h 304264"/>
                      <a:gd name="connsiteX2" fmla="*/ 22029 w 268700"/>
                      <a:gd name="connsiteY2" fmla="*/ 0 h 304264"/>
                      <a:gd name="connsiteX3" fmla="*/ 268701 w 268700"/>
                      <a:gd name="connsiteY3" fmla="*/ 294666 h 304264"/>
                      <a:gd name="connsiteX4" fmla="*/ 257168 w 268700"/>
                      <a:gd name="connsiteY4" fmla="*/ 304265 h 304264"/>
                      <a:gd name="connsiteX5" fmla="*/ 208759 w 268700"/>
                      <a:gd name="connsiteY5" fmla="*/ 264488 h 30426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268700" h="304264">
                        <a:moveTo>
                          <a:pt x="24860" y="113253"/>
                        </a:moveTo>
                        <a:lnTo>
                          <a:pt x="0" y="18438"/>
                        </a:lnTo>
                        <a:lnTo>
                          <a:pt x="22029" y="0"/>
                        </a:lnTo>
                        <a:lnTo>
                          <a:pt x="268701" y="294666"/>
                        </a:lnTo>
                        <a:lnTo>
                          <a:pt x="257168" y="304265"/>
                        </a:lnTo>
                        <a:lnTo>
                          <a:pt x="208759" y="264488"/>
                        </a:lnTo>
                        <a:close/>
                      </a:path>
                    </a:pathLst>
                  </a:custGeom>
                  <a:solidFill>
                    <a:srgbClr val="86EAD5"/>
                  </a:solidFill>
                  <a:ln w="687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>
                      <a:latin typeface="KoPub돋움체 Bold" panose="00000800000000000000" pitchFamily="2" charset="-127"/>
                      <a:ea typeface="KoPub돋움체 Bold" panose="00000800000000000000" pitchFamily="2" charset="-127"/>
                    </a:endParaRPr>
                  </a:p>
                </p:txBody>
              </p:sp>
              <p:sp>
                <p:nvSpPr>
                  <p:cNvPr id="586" name="자유형: 도형 2152">
                    <a:extLst>
                      <a:ext uri="{FF2B5EF4-FFF2-40B4-BE49-F238E27FC236}">
                        <a16:creationId xmlns:a16="http://schemas.microsoft.com/office/drawing/2014/main" id="{A4A3CAEB-B4A3-8880-00CB-330C963F399E}"/>
                      </a:ext>
                    </a:extLst>
                  </p:cNvPr>
                  <p:cNvSpPr/>
                  <p:nvPr/>
                </p:nvSpPr>
                <p:spPr>
                  <a:xfrm>
                    <a:off x="3479217" y="2626112"/>
                    <a:ext cx="59941" cy="56833"/>
                  </a:xfrm>
                  <a:custGeom>
                    <a:avLst/>
                    <a:gdLst>
                      <a:gd name="connsiteX0" fmla="*/ 0 w 59941"/>
                      <a:gd name="connsiteY0" fmla="*/ 17057 h 56833"/>
                      <a:gd name="connsiteX1" fmla="*/ 20441 w 59941"/>
                      <a:gd name="connsiteY1" fmla="*/ 0 h 56833"/>
                      <a:gd name="connsiteX2" fmla="*/ 59941 w 59941"/>
                      <a:gd name="connsiteY2" fmla="*/ 47235 h 56833"/>
                      <a:gd name="connsiteX3" fmla="*/ 48409 w 59941"/>
                      <a:gd name="connsiteY3" fmla="*/ 56834 h 5683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59941" h="56833">
                        <a:moveTo>
                          <a:pt x="0" y="17057"/>
                        </a:moveTo>
                        <a:lnTo>
                          <a:pt x="20441" y="0"/>
                        </a:lnTo>
                        <a:lnTo>
                          <a:pt x="59941" y="47235"/>
                        </a:lnTo>
                        <a:lnTo>
                          <a:pt x="48409" y="56834"/>
                        </a:lnTo>
                        <a:close/>
                      </a:path>
                    </a:pathLst>
                  </a:custGeom>
                  <a:solidFill>
                    <a:srgbClr val="24D2AD"/>
                  </a:solidFill>
                  <a:ln w="687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>
                      <a:latin typeface="KoPub돋움체 Bold" panose="00000800000000000000" pitchFamily="2" charset="-127"/>
                      <a:ea typeface="KoPub돋움체 Bold" panose="00000800000000000000" pitchFamily="2" charset="-127"/>
                    </a:endParaRPr>
                  </a:p>
                </p:txBody>
              </p:sp>
            </p:grpSp>
          </p:grpSp>
          <p:sp>
            <p:nvSpPr>
              <p:cNvPr id="581" name="자유형: 도형 2153">
                <a:extLst>
                  <a:ext uri="{FF2B5EF4-FFF2-40B4-BE49-F238E27FC236}">
                    <a16:creationId xmlns:a16="http://schemas.microsoft.com/office/drawing/2014/main" id="{5D51E07D-4CEB-F825-B77D-40410E3AFFEA}"/>
                  </a:ext>
                </a:extLst>
              </p:cNvPr>
              <p:cNvSpPr/>
              <p:nvPr/>
            </p:nvSpPr>
            <p:spPr>
              <a:xfrm>
                <a:off x="3253963" y="2358319"/>
                <a:ext cx="49632" cy="49632"/>
              </a:xfrm>
              <a:custGeom>
                <a:avLst/>
                <a:gdLst>
                  <a:gd name="connsiteX0" fmla="*/ 48123 w 49632"/>
                  <a:gd name="connsiteY0" fmla="*/ 33345 h 49632"/>
                  <a:gd name="connsiteX1" fmla="*/ 16288 w 49632"/>
                  <a:gd name="connsiteY1" fmla="*/ 48123 h 49632"/>
                  <a:gd name="connsiteX2" fmla="*/ 1509 w 49632"/>
                  <a:gd name="connsiteY2" fmla="*/ 16288 h 49632"/>
                  <a:gd name="connsiteX3" fmla="*/ 33345 w 49632"/>
                  <a:gd name="connsiteY3" fmla="*/ 1509 h 49632"/>
                  <a:gd name="connsiteX4" fmla="*/ 48123 w 49632"/>
                  <a:gd name="connsiteY4" fmla="*/ 33345 h 49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632" h="49632">
                    <a:moveTo>
                      <a:pt x="48123" y="33345"/>
                    </a:moveTo>
                    <a:cubicBezTo>
                      <a:pt x="43427" y="46189"/>
                      <a:pt x="29201" y="52819"/>
                      <a:pt x="16288" y="48123"/>
                    </a:cubicBezTo>
                    <a:cubicBezTo>
                      <a:pt x="3443" y="43427"/>
                      <a:pt x="-3187" y="29201"/>
                      <a:pt x="1509" y="16288"/>
                    </a:cubicBezTo>
                    <a:cubicBezTo>
                      <a:pt x="6205" y="3443"/>
                      <a:pt x="20431" y="-3187"/>
                      <a:pt x="33345" y="1509"/>
                    </a:cubicBezTo>
                    <a:cubicBezTo>
                      <a:pt x="46189" y="6274"/>
                      <a:pt x="52819" y="20500"/>
                      <a:pt x="48123" y="33345"/>
                    </a:cubicBezTo>
                    <a:close/>
                  </a:path>
                </a:pathLst>
              </a:custGeom>
              <a:solidFill>
                <a:srgbClr val="188C73"/>
              </a:solidFill>
              <a:ln w="687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</p:grpSp>
      </p:grpSp>
      <p:grpSp>
        <p:nvGrpSpPr>
          <p:cNvPr id="495" name="그룹 494">
            <a:extLst>
              <a:ext uri="{FF2B5EF4-FFF2-40B4-BE49-F238E27FC236}">
                <a16:creationId xmlns:a16="http://schemas.microsoft.com/office/drawing/2014/main" id="{3ED8E16F-7514-2213-DED2-3194E4D3FD98}"/>
              </a:ext>
            </a:extLst>
          </p:cNvPr>
          <p:cNvGrpSpPr/>
          <p:nvPr/>
        </p:nvGrpSpPr>
        <p:grpSpPr>
          <a:xfrm>
            <a:off x="2353352" y="3122182"/>
            <a:ext cx="1130255" cy="537548"/>
            <a:chOff x="4612744" y="3329146"/>
            <a:chExt cx="700624" cy="333216"/>
          </a:xfrm>
        </p:grpSpPr>
        <p:grpSp>
          <p:nvGrpSpPr>
            <p:cNvPr id="564" name="그룹 563">
              <a:extLst>
                <a:ext uri="{FF2B5EF4-FFF2-40B4-BE49-F238E27FC236}">
                  <a16:creationId xmlns:a16="http://schemas.microsoft.com/office/drawing/2014/main" id="{51AC99CC-54E6-4279-0188-77FC8DE13DB3}"/>
                </a:ext>
              </a:extLst>
            </p:cNvPr>
            <p:cNvGrpSpPr/>
            <p:nvPr/>
          </p:nvGrpSpPr>
          <p:grpSpPr>
            <a:xfrm>
              <a:off x="4929916" y="3329146"/>
              <a:ext cx="383452" cy="331341"/>
              <a:chOff x="-1313989" y="-1431087"/>
              <a:chExt cx="1048226" cy="905769"/>
            </a:xfrm>
          </p:grpSpPr>
          <p:sp>
            <p:nvSpPr>
              <p:cNvPr id="572" name="자유형: 도형 2023">
                <a:extLst>
                  <a:ext uri="{FF2B5EF4-FFF2-40B4-BE49-F238E27FC236}">
                    <a16:creationId xmlns:a16="http://schemas.microsoft.com/office/drawing/2014/main" id="{56546191-186E-8F7D-40C2-6FCC958A96F2}"/>
                  </a:ext>
                </a:extLst>
              </p:cNvPr>
              <p:cNvSpPr/>
              <p:nvPr/>
            </p:nvSpPr>
            <p:spPr>
              <a:xfrm>
                <a:off x="-1283794" y="-1372413"/>
                <a:ext cx="987837" cy="556259"/>
              </a:xfrm>
              <a:custGeom>
                <a:avLst/>
                <a:gdLst>
                  <a:gd name="connsiteX0" fmla="*/ 0 w 987837"/>
                  <a:gd name="connsiteY0" fmla="*/ 0 h 556259"/>
                  <a:gd name="connsiteX1" fmla="*/ 987838 w 987837"/>
                  <a:gd name="connsiteY1" fmla="*/ 0 h 556259"/>
                  <a:gd name="connsiteX2" fmla="*/ 987838 w 987837"/>
                  <a:gd name="connsiteY2" fmla="*/ 556260 h 556259"/>
                  <a:gd name="connsiteX3" fmla="*/ 0 w 987837"/>
                  <a:gd name="connsiteY3" fmla="*/ 556260 h 5562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87837" h="556259">
                    <a:moveTo>
                      <a:pt x="0" y="0"/>
                    </a:moveTo>
                    <a:lnTo>
                      <a:pt x="987838" y="0"/>
                    </a:lnTo>
                    <a:lnTo>
                      <a:pt x="987838" y="556260"/>
                    </a:lnTo>
                    <a:lnTo>
                      <a:pt x="0" y="556260"/>
                    </a:lnTo>
                    <a:close/>
                  </a:path>
                </a:pathLst>
              </a:custGeom>
              <a:solidFill>
                <a:srgbClr val="86EAD5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  <p:sp>
            <p:nvSpPr>
              <p:cNvPr id="573" name="자유형: 도형 2024">
                <a:extLst>
                  <a:ext uri="{FF2B5EF4-FFF2-40B4-BE49-F238E27FC236}">
                    <a16:creationId xmlns:a16="http://schemas.microsoft.com/office/drawing/2014/main" id="{19A4A201-8490-CA7B-5455-25034EC0BABD}"/>
                  </a:ext>
                </a:extLst>
              </p:cNvPr>
              <p:cNvSpPr/>
              <p:nvPr/>
            </p:nvSpPr>
            <p:spPr>
              <a:xfrm>
                <a:off x="-1289986" y="-1378509"/>
                <a:ext cx="1000124" cy="568547"/>
              </a:xfrm>
              <a:custGeom>
                <a:avLst/>
                <a:gdLst>
                  <a:gd name="connsiteX0" fmla="*/ 0 w 1000124"/>
                  <a:gd name="connsiteY0" fmla="*/ 0 h 568547"/>
                  <a:gd name="connsiteX1" fmla="*/ 0 w 1000124"/>
                  <a:gd name="connsiteY1" fmla="*/ 568547 h 568547"/>
                  <a:gd name="connsiteX2" fmla="*/ 1000125 w 1000124"/>
                  <a:gd name="connsiteY2" fmla="*/ 568547 h 568547"/>
                  <a:gd name="connsiteX3" fmla="*/ 1000125 w 1000124"/>
                  <a:gd name="connsiteY3" fmla="*/ 0 h 568547"/>
                  <a:gd name="connsiteX4" fmla="*/ 0 w 1000124"/>
                  <a:gd name="connsiteY4" fmla="*/ 0 h 568547"/>
                  <a:gd name="connsiteX5" fmla="*/ 987933 w 1000124"/>
                  <a:gd name="connsiteY5" fmla="*/ 185357 h 568547"/>
                  <a:gd name="connsiteX6" fmla="*/ 802481 w 1000124"/>
                  <a:gd name="connsiteY6" fmla="*/ 185357 h 568547"/>
                  <a:gd name="connsiteX7" fmla="*/ 802481 w 1000124"/>
                  <a:gd name="connsiteY7" fmla="*/ 12287 h 568547"/>
                  <a:gd name="connsiteX8" fmla="*/ 987933 w 1000124"/>
                  <a:gd name="connsiteY8" fmla="*/ 12287 h 568547"/>
                  <a:gd name="connsiteX9" fmla="*/ 987933 w 1000124"/>
                  <a:gd name="connsiteY9" fmla="*/ 185357 h 568547"/>
                  <a:gd name="connsiteX10" fmla="*/ 210026 w 1000124"/>
                  <a:gd name="connsiteY10" fmla="*/ 197644 h 568547"/>
                  <a:gd name="connsiteX11" fmla="*/ 395192 w 1000124"/>
                  <a:gd name="connsiteY11" fmla="*/ 197644 h 568547"/>
                  <a:gd name="connsiteX12" fmla="*/ 395192 w 1000124"/>
                  <a:gd name="connsiteY12" fmla="*/ 370808 h 568547"/>
                  <a:gd name="connsiteX13" fmla="*/ 210026 w 1000124"/>
                  <a:gd name="connsiteY13" fmla="*/ 370808 h 568547"/>
                  <a:gd name="connsiteX14" fmla="*/ 210026 w 1000124"/>
                  <a:gd name="connsiteY14" fmla="*/ 197644 h 568547"/>
                  <a:gd name="connsiteX15" fmla="*/ 197739 w 1000124"/>
                  <a:gd name="connsiteY15" fmla="*/ 370808 h 568547"/>
                  <a:gd name="connsiteX16" fmla="*/ 12287 w 1000124"/>
                  <a:gd name="connsiteY16" fmla="*/ 370808 h 568547"/>
                  <a:gd name="connsiteX17" fmla="*/ 12287 w 1000124"/>
                  <a:gd name="connsiteY17" fmla="*/ 197644 h 568547"/>
                  <a:gd name="connsiteX18" fmla="*/ 197739 w 1000124"/>
                  <a:gd name="connsiteY18" fmla="*/ 197644 h 568547"/>
                  <a:gd name="connsiteX19" fmla="*/ 197739 w 1000124"/>
                  <a:gd name="connsiteY19" fmla="*/ 370808 h 568547"/>
                  <a:gd name="connsiteX20" fmla="*/ 592741 w 1000124"/>
                  <a:gd name="connsiteY20" fmla="*/ 185357 h 568547"/>
                  <a:gd name="connsiteX21" fmla="*/ 407480 w 1000124"/>
                  <a:gd name="connsiteY21" fmla="*/ 185357 h 568547"/>
                  <a:gd name="connsiteX22" fmla="*/ 407480 w 1000124"/>
                  <a:gd name="connsiteY22" fmla="*/ 12287 h 568547"/>
                  <a:gd name="connsiteX23" fmla="*/ 592646 w 1000124"/>
                  <a:gd name="connsiteY23" fmla="*/ 12287 h 568547"/>
                  <a:gd name="connsiteX24" fmla="*/ 592646 w 1000124"/>
                  <a:gd name="connsiteY24" fmla="*/ 185357 h 568547"/>
                  <a:gd name="connsiteX25" fmla="*/ 605028 w 1000124"/>
                  <a:gd name="connsiteY25" fmla="*/ 12287 h 568547"/>
                  <a:gd name="connsiteX26" fmla="*/ 790194 w 1000124"/>
                  <a:gd name="connsiteY26" fmla="*/ 12287 h 568547"/>
                  <a:gd name="connsiteX27" fmla="*/ 790194 w 1000124"/>
                  <a:gd name="connsiteY27" fmla="*/ 185452 h 568547"/>
                  <a:gd name="connsiteX28" fmla="*/ 605028 w 1000124"/>
                  <a:gd name="connsiteY28" fmla="*/ 185452 h 568547"/>
                  <a:gd name="connsiteX29" fmla="*/ 605028 w 1000124"/>
                  <a:gd name="connsiteY29" fmla="*/ 12287 h 568547"/>
                  <a:gd name="connsiteX30" fmla="*/ 592741 w 1000124"/>
                  <a:gd name="connsiteY30" fmla="*/ 197644 h 568547"/>
                  <a:gd name="connsiteX31" fmla="*/ 592741 w 1000124"/>
                  <a:gd name="connsiteY31" fmla="*/ 370808 h 568547"/>
                  <a:gd name="connsiteX32" fmla="*/ 407480 w 1000124"/>
                  <a:gd name="connsiteY32" fmla="*/ 370808 h 568547"/>
                  <a:gd name="connsiteX33" fmla="*/ 407480 w 1000124"/>
                  <a:gd name="connsiteY33" fmla="*/ 197644 h 568547"/>
                  <a:gd name="connsiteX34" fmla="*/ 592741 w 1000124"/>
                  <a:gd name="connsiteY34" fmla="*/ 197644 h 568547"/>
                  <a:gd name="connsiteX35" fmla="*/ 395192 w 1000124"/>
                  <a:gd name="connsiteY35" fmla="*/ 185357 h 568547"/>
                  <a:gd name="connsiteX36" fmla="*/ 210026 w 1000124"/>
                  <a:gd name="connsiteY36" fmla="*/ 185357 h 568547"/>
                  <a:gd name="connsiteX37" fmla="*/ 210026 w 1000124"/>
                  <a:gd name="connsiteY37" fmla="*/ 12287 h 568547"/>
                  <a:gd name="connsiteX38" fmla="*/ 395192 w 1000124"/>
                  <a:gd name="connsiteY38" fmla="*/ 12287 h 568547"/>
                  <a:gd name="connsiteX39" fmla="*/ 395192 w 1000124"/>
                  <a:gd name="connsiteY39" fmla="*/ 185357 h 568547"/>
                  <a:gd name="connsiteX40" fmla="*/ 395192 w 1000124"/>
                  <a:gd name="connsiteY40" fmla="*/ 383096 h 568547"/>
                  <a:gd name="connsiteX41" fmla="*/ 395192 w 1000124"/>
                  <a:gd name="connsiteY41" fmla="*/ 556260 h 568547"/>
                  <a:gd name="connsiteX42" fmla="*/ 210026 w 1000124"/>
                  <a:gd name="connsiteY42" fmla="*/ 556260 h 568547"/>
                  <a:gd name="connsiteX43" fmla="*/ 210026 w 1000124"/>
                  <a:gd name="connsiteY43" fmla="*/ 383096 h 568547"/>
                  <a:gd name="connsiteX44" fmla="*/ 395192 w 1000124"/>
                  <a:gd name="connsiteY44" fmla="*/ 383096 h 568547"/>
                  <a:gd name="connsiteX45" fmla="*/ 407480 w 1000124"/>
                  <a:gd name="connsiteY45" fmla="*/ 383096 h 568547"/>
                  <a:gd name="connsiteX46" fmla="*/ 592646 w 1000124"/>
                  <a:gd name="connsiteY46" fmla="*/ 383096 h 568547"/>
                  <a:gd name="connsiteX47" fmla="*/ 592646 w 1000124"/>
                  <a:gd name="connsiteY47" fmla="*/ 556260 h 568547"/>
                  <a:gd name="connsiteX48" fmla="*/ 407480 w 1000124"/>
                  <a:gd name="connsiteY48" fmla="*/ 556260 h 568547"/>
                  <a:gd name="connsiteX49" fmla="*/ 407480 w 1000124"/>
                  <a:gd name="connsiteY49" fmla="*/ 383096 h 568547"/>
                  <a:gd name="connsiteX50" fmla="*/ 605028 w 1000124"/>
                  <a:gd name="connsiteY50" fmla="*/ 383096 h 568547"/>
                  <a:gd name="connsiteX51" fmla="*/ 790194 w 1000124"/>
                  <a:gd name="connsiteY51" fmla="*/ 383096 h 568547"/>
                  <a:gd name="connsiteX52" fmla="*/ 790194 w 1000124"/>
                  <a:gd name="connsiteY52" fmla="*/ 556260 h 568547"/>
                  <a:gd name="connsiteX53" fmla="*/ 605028 w 1000124"/>
                  <a:gd name="connsiteY53" fmla="*/ 556260 h 568547"/>
                  <a:gd name="connsiteX54" fmla="*/ 605028 w 1000124"/>
                  <a:gd name="connsiteY54" fmla="*/ 383096 h 568547"/>
                  <a:gd name="connsiteX55" fmla="*/ 605028 w 1000124"/>
                  <a:gd name="connsiteY55" fmla="*/ 370808 h 568547"/>
                  <a:gd name="connsiteX56" fmla="*/ 605028 w 1000124"/>
                  <a:gd name="connsiteY56" fmla="*/ 197644 h 568547"/>
                  <a:gd name="connsiteX57" fmla="*/ 790194 w 1000124"/>
                  <a:gd name="connsiteY57" fmla="*/ 197644 h 568547"/>
                  <a:gd name="connsiteX58" fmla="*/ 790194 w 1000124"/>
                  <a:gd name="connsiteY58" fmla="*/ 370808 h 568547"/>
                  <a:gd name="connsiteX59" fmla="*/ 605028 w 1000124"/>
                  <a:gd name="connsiteY59" fmla="*/ 370808 h 568547"/>
                  <a:gd name="connsiteX60" fmla="*/ 802481 w 1000124"/>
                  <a:gd name="connsiteY60" fmla="*/ 197644 h 568547"/>
                  <a:gd name="connsiteX61" fmla="*/ 987933 w 1000124"/>
                  <a:gd name="connsiteY61" fmla="*/ 197644 h 568547"/>
                  <a:gd name="connsiteX62" fmla="*/ 987933 w 1000124"/>
                  <a:gd name="connsiteY62" fmla="*/ 370808 h 568547"/>
                  <a:gd name="connsiteX63" fmla="*/ 802481 w 1000124"/>
                  <a:gd name="connsiteY63" fmla="*/ 370808 h 568547"/>
                  <a:gd name="connsiteX64" fmla="*/ 802481 w 1000124"/>
                  <a:gd name="connsiteY64" fmla="*/ 197644 h 568547"/>
                  <a:gd name="connsiteX65" fmla="*/ 197739 w 1000124"/>
                  <a:gd name="connsiteY65" fmla="*/ 12287 h 568547"/>
                  <a:gd name="connsiteX66" fmla="*/ 197739 w 1000124"/>
                  <a:gd name="connsiteY66" fmla="*/ 185452 h 568547"/>
                  <a:gd name="connsiteX67" fmla="*/ 12287 w 1000124"/>
                  <a:gd name="connsiteY67" fmla="*/ 185452 h 568547"/>
                  <a:gd name="connsiteX68" fmla="*/ 12287 w 1000124"/>
                  <a:gd name="connsiteY68" fmla="*/ 12287 h 568547"/>
                  <a:gd name="connsiteX69" fmla="*/ 197739 w 1000124"/>
                  <a:gd name="connsiteY69" fmla="*/ 12287 h 568547"/>
                  <a:gd name="connsiteX70" fmla="*/ 12287 w 1000124"/>
                  <a:gd name="connsiteY70" fmla="*/ 383096 h 568547"/>
                  <a:gd name="connsiteX71" fmla="*/ 197739 w 1000124"/>
                  <a:gd name="connsiteY71" fmla="*/ 383096 h 568547"/>
                  <a:gd name="connsiteX72" fmla="*/ 197739 w 1000124"/>
                  <a:gd name="connsiteY72" fmla="*/ 556260 h 568547"/>
                  <a:gd name="connsiteX73" fmla="*/ 12287 w 1000124"/>
                  <a:gd name="connsiteY73" fmla="*/ 556260 h 568547"/>
                  <a:gd name="connsiteX74" fmla="*/ 12287 w 1000124"/>
                  <a:gd name="connsiteY74" fmla="*/ 383096 h 568547"/>
                  <a:gd name="connsiteX75" fmla="*/ 802481 w 1000124"/>
                  <a:gd name="connsiteY75" fmla="*/ 556260 h 568547"/>
                  <a:gd name="connsiteX76" fmla="*/ 802481 w 1000124"/>
                  <a:gd name="connsiteY76" fmla="*/ 383096 h 568547"/>
                  <a:gd name="connsiteX77" fmla="*/ 987933 w 1000124"/>
                  <a:gd name="connsiteY77" fmla="*/ 383096 h 568547"/>
                  <a:gd name="connsiteX78" fmla="*/ 987933 w 1000124"/>
                  <a:gd name="connsiteY78" fmla="*/ 556260 h 568547"/>
                  <a:gd name="connsiteX79" fmla="*/ 802481 w 1000124"/>
                  <a:gd name="connsiteY79" fmla="*/ 556260 h 5685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</a:cxnLst>
                <a:rect l="l" t="t" r="r" b="b"/>
                <a:pathLst>
                  <a:path w="1000124" h="568547">
                    <a:moveTo>
                      <a:pt x="0" y="0"/>
                    </a:moveTo>
                    <a:lnTo>
                      <a:pt x="0" y="568547"/>
                    </a:lnTo>
                    <a:lnTo>
                      <a:pt x="1000125" y="568547"/>
                    </a:lnTo>
                    <a:lnTo>
                      <a:pt x="1000125" y="0"/>
                    </a:lnTo>
                    <a:lnTo>
                      <a:pt x="0" y="0"/>
                    </a:lnTo>
                    <a:close/>
                    <a:moveTo>
                      <a:pt x="987933" y="185357"/>
                    </a:moveTo>
                    <a:lnTo>
                      <a:pt x="802481" y="185357"/>
                    </a:lnTo>
                    <a:lnTo>
                      <a:pt x="802481" y="12287"/>
                    </a:lnTo>
                    <a:lnTo>
                      <a:pt x="987933" y="12287"/>
                    </a:lnTo>
                    <a:lnTo>
                      <a:pt x="987933" y="185357"/>
                    </a:lnTo>
                    <a:close/>
                    <a:moveTo>
                      <a:pt x="210026" y="197644"/>
                    </a:moveTo>
                    <a:lnTo>
                      <a:pt x="395192" y="197644"/>
                    </a:lnTo>
                    <a:lnTo>
                      <a:pt x="395192" y="370808"/>
                    </a:lnTo>
                    <a:lnTo>
                      <a:pt x="210026" y="370808"/>
                    </a:lnTo>
                    <a:lnTo>
                      <a:pt x="210026" y="197644"/>
                    </a:lnTo>
                    <a:close/>
                    <a:moveTo>
                      <a:pt x="197739" y="370808"/>
                    </a:moveTo>
                    <a:lnTo>
                      <a:pt x="12287" y="370808"/>
                    </a:lnTo>
                    <a:lnTo>
                      <a:pt x="12287" y="197644"/>
                    </a:lnTo>
                    <a:lnTo>
                      <a:pt x="197739" y="197644"/>
                    </a:lnTo>
                    <a:lnTo>
                      <a:pt x="197739" y="370808"/>
                    </a:lnTo>
                    <a:close/>
                    <a:moveTo>
                      <a:pt x="592741" y="185357"/>
                    </a:moveTo>
                    <a:lnTo>
                      <a:pt x="407480" y="185357"/>
                    </a:lnTo>
                    <a:lnTo>
                      <a:pt x="407480" y="12287"/>
                    </a:lnTo>
                    <a:lnTo>
                      <a:pt x="592646" y="12287"/>
                    </a:lnTo>
                    <a:lnTo>
                      <a:pt x="592646" y="185357"/>
                    </a:lnTo>
                    <a:close/>
                    <a:moveTo>
                      <a:pt x="605028" y="12287"/>
                    </a:moveTo>
                    <a:lnTo>
                      <a:pt x="790194" y="12287"/>
                    </a:lnTo>
                    <a:lnTo>
                      <a:pt x="790194" y="185452"/>
                    </a:lnTo>
                    <a:lnTo>
                      <a:pt x="605028" y="185452"/>
                    </a:lnTo>
                    <a:lnTo>
                      <a:pt x="605028" y="12287"/>
                    </a:lnTo>
                    <a:close/>
                    <a:moveTo>
                      <a:pt x="592741" y="197644"/>
                    </a:moveTo>
                    <a:lnTo>
                      <a:pt x="592741" y="370808"/>
                    </a:lnTo>
                    <a:lnTo>
                      <a:pt x="407480" y="370808"/>
                    </a:lnTo>
                    <a:lnTo>
                      <a:pt x="407480" y="197644"/>
                    </a:lnTo>
                    <a:lnTo>
                      <a:pt x="592741" y="197644"/>
                    </a:lnTo>
                    <a:close/>
                    <a:moveTo>
                      <a:pt x="395192" y="185357"/>
                    </a:moveTo>
                    <a:lnTo>
                      <a:pt x="210026" y="185357"/>
                    </a:lnTo>
                    <a:lnTo>
                      <a:pt x="210026" y="12287"/>
                    </a:lnTo>
                    <a:lnTo>
                      <a:pt x="395192" y="12287"/>
                    </a:lnTo>
                    <a:lnTo>
                      <a:pt x="395192" y="185357"/>
                    </a:lnTo>
                    <a:close/>
                    <a:moveTo>
                      <a:pt x="395192" y="383096"/>
                    </a:moveTo>
                    <a:lnTo>
                      <a:pt x="395192" y="556260"/>
                    </a:lnTo>
                    <a:lnTo>
                      <a:pt x="210026" y="556260"/>
                    </a:lnTo>
                    <a:lnTo>
                      <a:pt x="210026" y="383096"/>
                    </a:lnTo>
                    <a:lnTo>
                      <a:pt x="395192" y="383096"/>
                    </a:lnTo>
                    <a:close/>
                    <a:moveTo>
                      <a:pt x="407480" y="383096"/>
                    </a:moveTo>
                    <a:lnTo>
                      <a:pt x="592646" y="383096"/>
                    </a:lnTo>
                    <a:lnTo>
                      <a:pt x="592646" y="556260"/>
                    </a:lnTo>
                    <a:lnTo>
                      <a:pt x="407480" y="556260"/>
                    </a:lnTo>
                    <a:lnTo>
                      <a:pt x="407480" y="383096"/>
                    </a:lnTo>
                    <a:close/>
                    <a:moveTo>
                      <a:pt x="605028" y="383096"/>
                    </a:moveTo>
                    <a:lnTo>
                      <a:pt x="790194" y="383096"/>
                    </a:lnTo>
                    <a:lnTo>
                      <a:pt x="790194" y="556260"/>
                    </a:lnTo>
                    <a:lnTo>
                      <a:pt x="605028" y="556260"/>
                    </a:lnTo>
                    <a:lnTo>
                      <a:pt x="605028" y="383096"/>
                    </a:lnTo>
                    <a:close/>
                    <a:moveTo>
                      <a:pt x="605028" y="370808"/>
                    </a:moveTo>
                    <a:lnTo>
                      <a:pt x="605028" y="197644"/>
                    </a:lnTo>
                    <a:lnTo>
                      <a:pt x="790194" y="197644"/>
                    </a:lnTo>
                    <a:lnTo>
                      <a:pt x="790194" y="370808"/>
                    </a:lnTo>
                    <a:lnTo>
                      <a:pt x="605028" y="370808"/>
                    </a:lnTo>
                    <a:close/>
                    <a:moveTo>
                      <a:pt x="802481" y="197644"/>
                    </a:moveTo>
                    <a:lnTo>
                      <a:pt x="987933" y="197644"/>
                    </a:lnTo>
                    <a:lnTo>
                      <a:pt x="987933" y="370808"/>
                    </a:lnTo>
                    <a:lnTo>
                      <a:pt x="802481" y="370808"/>
                    </a:lnTo>
                    <a:lnTo>
                      <a:pt x="802481" y="197644"/>
                    </a:lnTo>
                    <a:close/>
                    <a:moveTo>
                      <a:pt x="197739" y="12287"/>
                    </a:moveTo>
                    <a:lnTo>
                      <a:pt x="197739" y="185452"/>
                    </a:lnTo>
                    <a:lnTo>
                      <a:pt x="12287" y="185452"/>
                    </a:lnTo>
                    <a:lnTo>
                      <a:pt x="12287" y="12287"/>
                    </a:lnTo>
                    <a:lnTo>
                      <a:pt x="197739" y="12287"/>
                    </a:lnTo>
                    <a:close/>
                    <a:moveTo>
                      <a:pt x="12287" y="383096"/>
                    </a:moveTo>
                    <a:lnTo>
                      <a:pt x="197739" y="383096"/>
                    </a:lnTo>
                    <a:lnTo>
                      <a:pt x="197739" y="556260"/>
                    </a:lnTo>
                    <a:lnTo>
                      <a:pt x="12287" y="556260"/>
                    </a:lnTo>
                    <a:lnTo>
                      <a:pt x="12287" y="383096"/>
                    </a:lnTo>
                    <a:close/>
                    <a:moveTo>
                      <a:pt x="802481" y="556260"/>
                    </a:moveTo>
                    <a:lnTo>
                      <a:pt x="802481" y="383096"/>
                    </a:lnTo>
                    <a:lnTo>
                      <a:pt x="987933" y="383096"/>
                    </a:lnTo>
                    <a:lnTo>
                      <a:pt x="987933" y="556260"/>
                    </a:lnTo>
                    <a:lnTo>
                      <a:pt x="802481" y="556260"/>
                    </a:lnTo>
                    <a:close/>
                  </a:path>
                </a:pathLst>
              </a:custGeom>
              <a:solidFill>
                <a:srgbClr val="188C73"/>
              </a:solidFill>
              <a:ln w="9525" cap="flat">
                <a:noFill/>
                <a:prstDash val="solid"/>
                <a:miter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ko-KR" altLang="en-US"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  <p:sp>
            <p:nvSpPr>
              <p:cNvPr id="574" name="자유형: 도형 2025">
                <a:extLst>
                  <a:ext uri="{FF2B5EF4-FFF2-40B4-BE49-F238E27FC236}">
                    <a16:creationId xmlns:a16="http://schemas.microsoft.com/office/drawing/2014/main" id="{3DC0CE4E-689A-0596-6A52-E42DA762644B}"/>
                  </a:ext>
                </a:extLst>
              </p:cNvPr>
              <p:cNvSpPr/>
              <p:nvPr/>
            </p:nvSpPr>
            <p:spPr>
              <a:xfrm>
                <a:off x="-1313989" y="-809962"/>
                <a:ext cx="1048226" cy="40957"/>
              </a:xfrm>
              <a:custGeom>
                <a:avLst/>
                <a:gdLst>
                  <a:gd name="connsiteX0" fmla="*/ 1026605 w 1048226"/>
                  <a:gd name="connsiteY0" fmla="*/ 40958 h 40957"/>
                  <a:gd name="connsiteX1" fmla="*/ 21622 w 1048226"/>
                  <a:gd name="connsiteY1" fmla="*/ 40958 h 40957"/>
                  <a:gd name="connsiteX2" fmla="*/ 0 w 1048226"/>
                  <a:gd name="connsiteY2" fmla="*/ 20479 h 40957"/>
                  <a:gd name="connsiteX3" fmla="*/ 0 w 1048226"/>
                  <a:gd name="connsiteY3" fmla="*/ 20479 h 40957"/>
                  <a:gd name="connsiteX4" fmla="*/ 21622 w 1048226"/>
                  <a:gd name="connsiteY4" fmla="*/ 0 h 40957"/>
                  <a:gd name="connsiteX5" fmla="*/ 1026605 w 1048226"/>
                  <a:gd name="connsiteY5" fmla="*/ 0 h 40957"/>
                  <a:gd name="connsiteX6" fmla="*/ 1048226 w 1048226"/>
                  <a:gd name="connsiteY6" fmla="*/ 20479 h 40957"/>
                  <a:gd name="connsiteX7" fmla="*/ 1048226 w 1048226"/>
                  <a:gd name="connsiteY7" fmla="*/ 20479 h 40957"/>
                  <a:gd name="connsiteX8" fmla="*/ 1026605 w 1048226"/>
                  <a:gd name="connsiteY8" fmla="*/ 40958 h 409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048226" h="40957">
                    <a:moveTo>
                      <a:pt x="1026605" y="40958"/>
                    </a:moveTo>
                    <a:lnTo>
                      <a:pt x="21622" y="40958"/>
                    </a:lnTo>
                    <a:cubicBezTo>
                      <a:pt x="9716" y="40958"/>
                      <a:pt x="0" y="31718"/>
                      <a:pt x="0" y="20479"/>
                    </a:cubicBezTo>
                    <a:lnTo>
                      <a:pt x="0" y="20479"/>
                    </a:lnTo>
                    <a:cubicBezTo>
                      <a:pt x="0" y="9144"/>
                      <a:pt x="9716" y="0"/>
                      <a:pt x="21622" y="0"/>
                    </a:cubicBezTo>
                    <a:lnTo>
                      <a:pt x="1026605" y="0"/>
                    </a:lnTo>
                    <a:cubicBezTo>
                      <a:pt x="1038511" y="0"/>
                      <a:pt x="1048226" y="9144"/>
                      <a:pt x="1048226" y="20479"/>
                    </a:cubicBezTo>
                    <a:lnTo>
                      <a:pt x="1048226" y="20479"/>
                    </a:lnTo>
                    <a:cubicBezTo>
                      <a:pt x="1048226" y="31718"/>
                      <a:pt x="1038511" y="40958"/>
                      <a:pt x="1026605" y="40958"/>
                    </a:cubicBezTo>
                    <a:close/>
                  </a:path>
                </a:pathLst>
              </a:custGeom>
              <a:solidFill>
                <a:srgbClr val="24D2AD"/>
              </a:solidFill>
              <a:ln w="9525" cap="flat">
                <a:noFill/>
                <a:prstDash val="solid"/>
                <a:miter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ko-KR" altLang="en-US"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  <p:sp>
            <p:nvSpPr>
              <p:cNvPr id="575" name="자유형: 도형 2026">
                <a:extLst>
                  <a:ext uri="{FF2B5EF4-FFF2-40B4-BE49-F238E27FC236}">
                    <a16:creationId xmlns:a16="http://schemas.microsoft.com/office/drawing/2014/main" id="{DF3E8590-66BB-F1DE-B937-34D5348FC264}"/>
                  </a:ext>
                </a:extLst>
              </p:cNvPr>
              <p:cNvSpPr/>
              <p:nvPr/>
            </p:nvSpPr>
            <p:spPr>
              <a:xfrm>
                <a:off x="-861170" y="-742966"/>
                <a:ext cx="142590" cy="217648"/>
              </a:xfrm>
              <a:custGeom>
                <a:avLst/>
                <a:gdLst>
                  <a:gd name="connsiteX0" fmla="*/ 142589 w 142589"/>
                  <a:gd name="connsiteY0" fmla="*/ 0 h 365093"/>
                  <a:gd name="connsiteX1" fmla="*/ 142589 w 142589"/>
                  <a:gd name="connsiteY1" fmla="*/ 365093 h 365093"/>
                  <a:gd name="connsiteX2" fmla="*/ 0 w 142589"/>
                  <a:gd name="connsiteY2" fmla="*/ 365093 h 365093"/>
                  <a:gd name="connsiteX3" fmla="*/ 0 w 142589"/>
                  <a:gd name="connsiteY3" fmla="*/ 0 h 3650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42589" h="365093">
                    <a:moveTo>
                      <a:pt x="142589" y="0"/>
                    </a:moveTo>
                    <a:lnTo>
                      <a:pt x="142589" y="365093"/>
                    </a:lnTo>
                    <a:lnTo>
                      <a:pt x="0" y="365093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188C73"/>
              </a:solidFill>
              <a:ln w="9525" cap="flat">
                <a:noFill/>
                <a:prstDash val="solid"/>
                <a:miter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ko-KR" altLang="en-US"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  <p:sp>
            <p:nvSpPr>
              <p:cNvPr id="576" name="자유형: 도형 2027">
                <a:extLst>
                  <a:ext uri="{FF2B5EF4-FFF2-40B4-BE49-F238E27FC236}">
                    <a16:creationId xmlns:a16="http://schemas.microsoft.com/office/drawing/2014/main" id="{EC0039C6-B7BC-A340-0813-2BFD88C8A887}"/>
                  </a:ext>
                </a:extLst>
              </p:cNvPr>
              <p:cNvSpPr/>
              <p:nvPr/>
            </p:nvSpPr>
            <p:spPr>
              <a:xfrm>
                <a:off x="-977280" y="-769005"/>
                <a:ext cx="374808" cy="65913"/>
              </a:xfrm>
              <a:custGeom>
                <a:avLst/>
                <a:gdLst>
                  <a:gd name="connsiteX0" fmla="*/ 0 w 374808"/>
                  <a:gd name="connsiteY0" fmla="*/ 0 h 65913"/>
                  <a:gd name="connsiteX1" fmla="*/ 374809 w 374808"/>
                  <a:gd name="connsiteY1" fmla="*/ 0 h 65913"/>
                  <a:gd name="connsiteX2" fmla="*/ 374809 w 374808"/>
                  <a:gd name="connsiteY2" fmla="*/ 65913 h 65913"/>
                  <a:gd name="connsiteX3" fmla="*/ 0 w 374808"/>
                  <a:gd name="connsiteY3" fmla="*/ 65913 h 659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4808" h="65913">
                    <a:moveTo>
                      <a:pt x="0" y="0"/>
                    </a:moveTo>
                    <a:lnTo>
                      <a:pt x="374809" y="0"/>
                    </a:lnTo>
                    <a:lnTo>
                      <a:pt x="374809" y="65913"/>
                    </a:lnTo>
                    <a:lnTo>
                      <a:pt x="0" y="65913"/>
                    </a:lnTo>
                    <a:close/>
                  </a:path>
                </a:pathLst>
              </a:custGeom>
              <a:solidFill>
                <a:srgbClr val="24D2AD"/>
              </a:solidFill>
              <a:ln w="9525" cap="flat">
                <a:noFill/>
                <a:prstDash val="solid"/>
                <a:miter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ko-KR" altLang="en-US"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  <p:sp>
            <p:nvSpPr>
              <p:cNvPr id="577" name="자유형: 도형 2029">
                <a:extLst>
                  <a:ext uri="{FF2B5EF4-FFF2-40B4-BE49-F238E27FC236}">
                    <a16:creationId xmlns:a16="http://schemas.microsoft.com/office/drawing/2014/main" id="{9036DDD1-0D88-AB0A-DB66-138BB6EB80AA}"/>
                  </a:ext>
                </a:extLst>
              </p:cNvPr>
              <p:cNvSpPr/>
              <p:nvPr/>
            </p:nvSpPr>
            <p:spPr>
              <a:xfrm>
                <a:off x="-977280" y="-1431087"/>
                <a:ext cx="374808" cy="51339"/>
              </a:xfrm>
              <a:custGeom>
                <a:avLst/>
                <a:gdLst>
                  <a:gd name="connsiteX0" fmla="*/ 0 w 374808"/>
                  <a:gd name="connsiteY0" fmla="*/ 0 h 51339"/>
                  <a:gd name="connsiteX1" fmla="*/ 374809 w 374808"/>
                  <a:gd name="connsiteY1" fmla="*/ 0 h 51339"/>
                  <a:gd name="connsiteX2" fmla="*/ 374809 w 374808"/>
                  <a:gd name="connsiteY2" fmla="*/ 51340 h 51339"/>
                  <a:gd name="connsiteX3" fmla="*/ 0 w 374808"/>
                  <a:gd name="connsiteY3" fmla="*/ 51340 h 51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4808" h="51339">
                    <a:moveTo>
                      <a:pt x="0" y="0"/>
                    </a:moveTo>
                    <a:lnTo>
                      <a:pt x="374809" y="0"/>
                    </a:lnTo>
                    <a:lnTo>
                      <a:pt x="374809" y="51340"/>
                    </a:lnTo>
                    <a:lnTo>
                      <a:pt x="0" y="51340"/>
                    </a:lnTo>
                    <a:close/>
                  </a:path>
                </a:pathLst>
              </a:custGeom>
              <a:solidFill>
                <a:srgbClr val="24D2AD"/>
              </a:solidFill>
              <a:ln w="9525" cap="flat">
                <a:noFill/>
                <a:prstDash val="solid"/>
                <a:miter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ko-KR" altLang="en-US"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</p:grpSp>
        <p:grpSp>
          <p:nvGrpSpPr>
            <p:cNvPr id="565" name="그룹 564">
              <a:extLst>
                <a:ext uri="{FF2B5EF4-FFF2-40B4-BE49-F238E27FC236}">
                  <a16:creationId xmlns:a16="http://schemas.microsoft.com/office/drawing/2014/main" id="{34ECF595-9C8D-CE85-CDD9-FAB77F361E44}"/>
                </a:ext>
              </a:extLst>
            </p:cNvPr>
            <p:cNvGrpSpPr/>
            <p:nvPr/>
          </p:nvGrpSpPr>
          <p:grpSpPr>
            <a:xfrm>
              <a:off x="4612744" y="3386007"/>
              <a:ext cx="293040" cy="276355"/>
              <a:chOff x="-1313989" y="-1431087"/>
              <a:chExt cx="1048226" cy="988542"/>
            </a:xfrm>
          </p:grpSpPr>
          <p:sp>
            <p:nvSpPr>
              <p:cNvPr id="566" name="자유형: 도형 2016">
                <a:extLst>
                  <a:ext uri="{FF2B5EF4-FFF2-40B4-BE49-F238E27FC236}">
                    <a16:creationId xmlns:a16="http://schemas.microsoft.com/office/drawing/2014/main" id="{0F4E0C91-653D-E1DB-2BA4-E8B4E08040DE}"/>
                  </a:ext>
                </a:extLst>
              </p:cNvPr>
              <p:cNvSpPr/>
              <p:nvPr/>
            </p:nvSpPr>
            <p:spPr>
              <a:xfrm>
                <a:off x="-1283794" y="-1372413"/>
                <a:ext cx="987837" cy="556259"/>
              </a:xfrm>
              <a:custGeom>
                <a:avLst/>
                <a:gdLst>
                  <a:gd name="connsiteX0" fmla="*/ 0 w 987837"/>
                  <a:gd name="connsiteY0" fmla="*/ 0 h 556259"/>
                  <a:gd name="connsiteX1" fmla="*/ 987838 w 987837"/>
                  <a:gd name="connsiteY1" fmla="*/ 0 h 556259"/>
                  <a:gd name="connsiteX2" fmla="*/ 987838 w 987837"/>
                  <a:gd name="connsiteY2" fmla="*/ 556260 h 556259"/>
                  <a:gd name="connsiteX3" fmla="*/ 0 w 987837"/>
                  <a:gd name="connsiteY3" fmla="*/ 556260 h 5562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87837" h="556259">
                    <a:moveTo>
                      <a:pt x="0" y="0"/>
                    </a:moveTo>
                    <a:lnTo>
                      <a:pt x="987838" y="0"/>
                    </a:lnTo>
                    <a:lnTo>
                      <a:pt x="987838" y="556260"/>
                    </a:lnTo>
                    <a:lnTo>
                      <a:pt x="0" y="556260"/>
                    </a:lnTo>
                    <a:close/>
                  </a:path>
                </a:pathLst>
              </a:custGeom>
              <a:solidFill>
                <a:srgbClr val="86EAD5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  <p:sp>
            <p:nvSpPr>
              <p:cNvPr id="567" name="자유형: 도형 2017">
                <a:extLst>
                  <a:ext uri="{FF2B5EF4-FFF2-40B4-BE49-F238E27FC236}">
                    <a16:creationId xmlns:a16="http://schemas.microsoft.com/office/drawing/2014/main" id="{E9AE3610-4821-B2E5-3066-68B1061CF300}"/>
                  </a:ext>
                </a:extLst>
              </p:cNvPr>
              <p:cNvSpPr/>
              <p:nvPr/>
            </p:nvSpPr>
            <p:spPr>
              <a:xfrm>
                <a:off x="-1289986" y="-1378509"/>
                <a:ext cx="1000124" cy="568547"/>
              </a:xfrm>
              <a:custGeom>
                <a:avLst/>
                <a:gdLst>
                  <a:gd name="connsiteX0" fmla="*/ 0 w 1000124"/>
                  <a:gd name="connsiteY0" fmla="*/ 0 h 568547"/>
                  <a:gd name="connsiteX1" fmla="*/ 0 w 1000124"/>
                  <a:gd name="connsiteY1" fmla="*/ 568547 h 568547"/>
                  <a:gd name="connsiteX2" fmla="*/ 1000125 w 1000124"/>
                  <a:gd name="connsiteY2" fmla="*/ 568547 h 568547"/>
                  <a:gd name="connsiteX3" fmla="*/ 1000125 w 1000124"/>
                  <a:gd name="connsiteY3" fmla="*/ 0 h 568547"/>
                  <a:gd name="connsiteX4" fmla="*/ 0 w 1000124"/>
                  <a:gd name="connsiteY4" fmla="*/ 0 h 568547"/>
                  <a:gd name="connsiteX5" fmla="*/ 987933 w 1000124"/>
                  <a:gd name="connsiteY5" fmla="*/ 185357 h 568547"/>
                  <a:gd name="connsiteX6" fmla="*/ 802481 w 1000124"/>
                  <a:gd name="connsiteY6" fmla="*/ 185357 h 568547"/>
                  <a:gd name="connsiteX7" fmla="*/ 802481 w 1000124"/>
                  <a:gd name="connsiteY7" fmla="*/ 12287 h 568547"/>
                  <a:gd name="connsiteX8" fmla="*/ 987933 w 1000124"/>
                  <a:gd name="connsiteY8" fmla="*/ 12287 h 568547"/>
                  <a:gd name="connsiteX9" fmla="*/ 987933 w 1000124"/>
                  <a:gd name="connsiteY9" fmla="*/ 185357 h 568547"/>
                  <a:gd name="connsiteX10" fmla="*/ 210026 w 1000124"/>
                  <a:gd name="connsiteY10" fmla="*/ 197644 h 568547"/>
                  <a:gd name="connsiteX11" fmla="*/ 395192 w 1000124"/>
                  <a:gd name="connsiteY11" fmla="*/ 197644 h 568547"/>
                  <a:gd name="connsiteX12" fmla="*/ 395192 w 1000124"/>
                  <a:gd name="connsiteY12" fmla="*/ 370808 h 568547"/>
                  <a:gd name="connsiteX13" fmla="*/ 210026 w 1000124"/>
                  <a:gd name="connsiteY13" fmla="*/ 370808 h 568547"/>
                  <a:gd name="connsiteX14" fmla="*/ 210026 w 1000124"/>
                  <a:gd name="connsiteY14" fmla="*/ 197644 h 568547"/>
                  <a:gd name="connsiteX15" fmla="*/ 197739 w 1000124"/>
                  <a:gd name="connsiteY15" fmla="*/ 370808 h 568547"/>
                  <a:gd name="connsiteX16" fmla="*/ 12287 w 1000124"/>
                  <a:gd name="connsiteY16" fmla="*/ 370808 h 568547"/>
                  <a:gd name="connsiteX17" fmla="*/ 12287 w 1000124"/>
                  <a:gd name="connsiteY17" fmla="*/ 197644 h 568547"/>
                  <a:gd name="connsiteX18" fmla="*/ 197739 w 1000124"/>
                  <a:gd name="connsiteY18" fmla="*/ 197644 h 568547"/>
                  <a:gd name="connsiteX19" fmla="*/ 197739 w 1000124"/>
                  <a:gd name="connsiteY19" fmla="*/ 370808 h 568547"/>
                  <a:gd name="connsiteX20" fmla="*/ 592741 w 1000124"/>
                  <a:gd name="connsiteY20" fmla="*/ 185357 h 568547"/>
                  <a:gd name="connsiteX21" fmla="*/ 407480 w 1000124"/>
                  <a:gd name="connsiteY21" fmla="*/ 185357 h 568547"/>
                  <a:gd name="connsiteX22" fmla="*/ 407480 w 1000124"/>
                  <a:gd name="connsiteY22" fmla="*/ 12287 h 568547"/>
                  <a:gd name="connsiteX23" fmla="*/ 592646 w 1000124"/>
                  <a:gd name="connsiteY23" fmla="*/ 12287 h 568547"/>
                  <a:gd name="connsiteX24" fmla="*/ 592646 w 1000124"/>
                  <a:gd name="connsiteY24" fmla="*/ 185357 h 568547"/>
                  <a:gd name="connsiteX25" fmla="*/ 605028 w 1000124"/>
                  <a:gd name="connsiteY25" fmla="*/ 12287 h 568547"/>
                  <a:gd name="connsiteX26" fmla="*/ 790194 w 1000124"/>
                  <a:gd name="connsiteY26" fmla="*/ 12287 h 568547"/>
                  <a:gd name="connsiteX27" fmla="*/ 790194 w 1000124"/>
                  <a:gd name="connsiteY27" fmla="*/ 185452 h 568547"/>
                  <a:gd name="connsiteX28" fmla="*/ 605028 w 1000124"/>
                  <a:gd name="connsiteY28" fmla="*/ 185452 h 568547"/>
                  <a:gd name="connsiteX29" fmla="*/ 605028 w 1000124"/>
                  <a:gd name="connsiteY29" fmla="*/ 12287 h 568547"/>
                  <a:gd name="connsiteX30" fmla="*/ 592741 w 1000124"/>
                  <a:gd name="connsiteY30" fmla="*/ 197644 h 568547"/>
                  <a:gd name="connsiteX31" fmla="*/ 592741 w 1000124"/>
                  <a:gd name="connsiteY31" fmla="*/ 370808 h 568547"/>
                  <a:gd name="connsiteX32" fmla="*/ 407480 w 1000124"/>
                  <a:gd name="connsiteY32" fmla="*/ 370808 h 568547"/>
                  <a:gd name="connsiteX33" fmla="*/ 407480 w 1000124"/>
                  <a:gd name="connsiteY33" fmla="*/ 197644 h 568547"/>
                  <a:gd name="connsiteX34" fmla="*/ 592741 w 1000124"/>
                  <a:gd name="connsiteY34" fmla="*/ 197644 h 568547"/>
                  <a:gd name="connsiteX35" fmla="*/ 395192 w 1000124"/>
                  <a:gd name="connsiteY35" fmla="*/ 185357 h 568547"/>
                  <a:gd name="connsiteX36" fmla="*/ 210026 w 1000124"/>
                  <a:gd name="connsiteY36" fmla="*/ 185357 h 568547"/>
                  <a:gd name="connsiteX37" fmla="*/ 210026 w 1000124"/>
                  <a:gd name="connsiteY37" fmla="*/ 12287 h 568547"/>
                  <a:gd name="connsiteX38" fmla="*/ 395192 w 1000124"/>
                  <a:gd name="connsiteY38" fmla="*/ 12287 h 568547"/>
                  <a:gd name="connsiteX39" fmla="*/ 395192 w 1000124"/>
                  <a:gd name="connsiteY39" fmla="*/ 185357 h 568547"/>
                  <a:gd name="connsiteX40" fmla="*/ 395192 w 1000124"/>
                  <a:gd name="connsiteY40" fmla="*/ 383096 h 568547"/>
                  <a:gd name="connsiteX41" fmla="*/ 395192 w 1000124"/>
                  <a:gd name="connsiteY41" fmla="*/ 556260 h 568547"/>
                  <a:gd name="connsiteX42" fmla="*/ 210026 w 1000124"/>
                  <a:gd name="connsiteY42" fmla="*/ 556260 h 568547"/>
                  <a:gd name="connsiteX43" fmla="*/ 210026 w 1000124"/>
                  <a:gd name="connsiteY43" fmla="*/ 383096 h 568547"/>
                  <a:gd name="connsiteX44" fmla="*/ 395192 w 1000124"/>
                  <a:gd name="connsiteY44" fmla="*/ 383096 h 568547"/>
                  <a:gd name="connsiteX45" fmla="*/ 407480 w 1000124"/>
                  <a:gd name="connsiteY45" fmla="*/ 383096 h 568547"/>
                  <a:gd name="connsiteX46" fmla="*/ 592646 w 1000124"/>
                  <a:gd name="connsiteY46" fmla="*/ 383096 h 568547"/>
                  <a:gd name="connsiteX47" fmla="*/ 592646 w 1000124"/>
                  <a:gd name="connsiteY47" fmla="*/ 556260 h 568547"/>
                  <a:gd name="connsiteX48" fmla="*/ 407480 w 1000124"/>
                  <a:gd name="connsiteY48" fmla="*/ 556260 h 568547"/>
                  <a:gd name="connsiteX49" fmla="*/ 407480 w 1000124"/>
                  <a:gd name="connsiteY49" fmla="*/ 383096 h 568547"/>
                  <a:gd name="connsiteX50" fmla="*/ 605028 w 1000124"/>
                  <a:gd name="connsiteY50" fmla="*/ 383096 h 568547"/>
                  <a:gd name="connsiteX51" fmla="*/ 790194 w 1000124"/>
                  <a:gd name="connsiteY51" fmla="*/ 383096 h 568547"/>
                  <a:gd name="connsiteX52" fmla="*/ 790194 w 1000124"/>
                  <a:gd name="connsiteY52" fmla="*/ 556260 h 568547"/>
                  <a:gd name="connsiteX53" fmla="*/ 605028 w 1000124"/>
                  <a:gd name="connsiteY53" fmla="*/ 556260 h 568547"/>
                  <a:gd name="connsiteX54" fmla="*/ 605028 w 1000124"/>
                  <a:gd name="connsiteY54" fmla="*/ 383096 h 568547"/>
                  <a:gd name="connsiteX55" fmla="*/ 605028 w 1000124"/>
                  <a:gd name="connsiteY55" fmla="*/ 370808 h 568547"/>
                  <a:gd name="connsiteX56" fmla="*/ 605028 w 1000124"/>
                  <a:gd name="connsiteY56" fmla="*/ 197644 h 568547"/>
                  <a:gd name="connsiteX57" fmla="*/ 790194 w 1000124"/>
                  <a:gd name="connsiteY57" fmla="*/ 197644 h 568547"/>
                  <a:gd name="connsiteX58" fmla="*/ 790194 w 1000124"/>
                  <a:gd name="connsiteY58" fmla="*/ 370808 h 568547"/>
                  <a:gd name="connsiteX59" fmla="*/ 605028 w 1000124"/>
                  <a:gd name="connsiteY59" fmla="*/ 370808 h 568547"/>
                  <a:gd name="connsiteX60" fmla="*/ 802481 w 1000124"/>
                  <a:gd name="connsiteY60" fmla="*/ 197644 h 568547"/>
                  <a:gd name="connsiteX61" fmla="*/ 987933 w 1000124"/>
                  <a:gd name="connsiteY61" fmla="*/ 197644 h 568547"/>
                  <a:gd name="connsiteX62" fmla="*/ 987933 w 1000124"/>
                  <a:gd name="connsiteY62" fmla="*/ 370808 h 568547"/>
                  <a:gd name="connsiteX63" fmla="*/ 802481 w 1000124"/>
                  <a:gd name="connsiteY63" fmla="*/ 370808 h 568547"/>
                  <a:gd name="connsiteX64" fmla="*/ 802481 w 1000124"/>
                  <a:gd name="connsiteY64" fmla="*/ 197644 h 568547"/>
                  <a:gd name="connsiteX65" fmla="*/ 197739 w 1000124"/>
                  <a:gd name="connsiteY65" fmla="*/ 12287 h 568547"/>
                  <a:gd name="connsiteX66" fmla="*/ 197739 w 1000124"/>
                  <a:gd name="connsiteY66" fmla="*/ 185452 h 568547"/>
                  <a:gd name="connsiteX67" fmla="*/ 12287 w 1000124"/>
                  <a:gd name="connsiteY67" fmla="*/ 185452 h 568547"/>
                  <a:gd name="connsiteX68" fmla="*/ 12287 w 1000124"/>
                  <a:gd name="connsiteY68" fmla="*/ 12287 h 568547"/>
                  <a:gd name="connsiteX69" fmla="*/ 197739 w 1000124"/>
                  <a:gd name="connsiteY69" fmla="*/ 12287 h 568547"/>
                  <a:gd name="connsiteX70" fmla="*/ 12287 w 1000124"/>
                  <a:gd name="connsiteY70" fmla="*/ 383096 h 568547"/>
                  <a:gd name="connsiteX71" fmla="*/ 197739 w 1000124"/>
                  <a:gd name="connsiteY71" fmla="*/ 383096 h 568547"/>
                  <a:gd name="connsiteX72" fmla="*/ 197739 w 1000124"/>
                  <a:gd name="connsiteY72" fmla="*/ 556260 h 568547"/>
                  <a:gd name="connsiteX73" fmla="*/ 12287 w 1000124"/>
                  <a:gd name="connsiteY73" fmla="*/ 556260 h 568547"/>
                  <a:gd name="connsiteX74" fmla="*/ 12287 w 1000124"/>
                  <a:gd name="connsiteY74" fmla="*/ 383096 h 568547"/>
                  <a:gd name="connsiteX75" fmla="*/ 802481 w 1000124"/>
                  <a:gd name="connsiteY75" fmla="*/ 556260 h 568547"/>
                  <a:gd name="connsiteX76" fmla="*/ 802481 w 1000124"/>
                  <a:gd name="connsiteY76" fmla="*/ 383096 h 568547"/>
                  <a:gd name="connsiteX77" fmla="*/ 987933 w 1000124"/>
                  <a:gd name="connsiteY77" fmla="*/ 383096 h 568547"/>
                  <a:gd name="connsiteX78" fmla="*/ 987933 w 1000124"/>
                  <a:gd name="connsiteY78" fmla="*/ 556260 h 568547"/>
                  <a:gd name="connsiteX79" fmla="*/ 802481 w 1000124"/>
                  <a:gd name="connsiteY79" fmla="*/ 556260 h 5685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</a:cxnLst>
                <a:rect l="l" t="t" r="r" b="b"/>
                <a:pathLst>
                  <a:path w="1000124" h="568547">
                    <a:moveTo>
                      <a:pt x="0" y="0"/>
                    </a:moveTo>
                    <a:lnTo>
                      <a:pt x="0" y="568547"/>
                    </a:lnTo>
                    <a:lnTo>
                      <a:pt x="1000125" y="568547"/>
                    </a:lnTo>
                    <a:lnTo>
                      <a:pt x="1000125" y="0"/>
                    </a:lnTo>
                    <a:lnTo>
                      <a:pt x="0" y="0"/>
                    </a:lnTo>
                    <a:close/>
                    <a:moveTo>
                      <a:pt x="987933" y="185357"/>
                    </a:moveTo>
                    <a:lnTo>
                      <a:pt x="802481" y="185357"/>
                    </a:lnTo>
                    <a:lnTo>
                      <a:pt x="802481" y="12287"/>
                    </a:lnTo>
                    <a:lnTo>
                      <a:pt x="987933" y="12287"/>
                    </a:lnTo>
                    <a:lnTo>
                      <a:pt x="987933" y="185357"/>
                    </a:lnTo>
                    <a:close/>
                    <a:moveTo>
                      <a:pt x="210026" y="197644"/>
                    </a:moveTo>
                    <a:lnTo>
                      <a:pt x="395192" y="197644"/>
                    </a:lnTo>
                    <a:lnTo>
                      <a:pt x="395192" y="370808"/>
                    </a:lnTo>
                    <a:lnTo>
                      <a:pt x="210026" y="370808"/>
                    </a:lnTo>
                    <a:lnTo>
                      <a:pt x="210026" y="197644"/>
                    </a:lnTo>
                    <a:close/>
                    <a:moveTo>
                      <a:pt x="197739" y="370808"/>
                    </a:moveTo>
                    <a:lnTo>
                      <a:pt x="12287" y="370808"/>
                    </a:lnTo>
                    <a:lnTo>
                      <a:pt x="12287" y="197644"/>
                    </a:lnTo>
                    <a:lnTo>
                      <a:pt x="197739" y="197644"/>
                    </a:lnTo>
                    <a:lnTo>
                      <a:pt x="197739" y="370808"/>
                    </a:lnTo>
                    <a:close/>
                    <a:moveTo>
                      <a:pt x="592741" y="185357"/>
                    </a:moveTo>
                    <a:lnTo>
                      <a:pt x="407480" y="185357"/>
                    </a:lnTo>
                    <a:lnTo>
                      <a:pt x="407480" y="12287"/>
                    </a:lnTo>
                    <a:lnTo>
                      <a:pt x="592646" y="12287"/>
                    </a:lnTo>
                    <a:lnTo>
                      <a:pt x="592646" y="185357"/>
                    </a:lnTo>
                    <a:close/>
                    <a:moveTo>
                      <a:pt x="605028" y="12287"/>
                    </a:moveTo>
                    <a:lnTo>
                      <a:pt x="790194" y="12287"/>
                    </a:lnTo>
                    <a:lnTo>
                      <a:pt x="790194" y="185452"/>
                    </a:lnTo>
                    <a:lnTo>
                      <a:pt x="605028" y="185452"/>
                    </a:lnTo>
                    <a:lnTo>
                      <a:pt x="605028" y="12287"/>
                    </a:lnTo>
                    <a:close/>
                    <a:moveTo>
                      <a:pt x="592741" y="197644"/>
                    </a:moveTo>
                    <a:lnTo>
                      <a:pt x="592741" y="370808"/>
                    </a:lnTo>
                    <a:lnTo>
                      <a:pt x="407480" y="370808"/>
                    </a:lnTo>
                    <a:lnTo>
                      <a:pt x="407480" y="197644"/>
                    </a:lnTo>
                    <a:lnTo>
                      <a:pt x="592741" y="197644"/>
                    </a:lnTo>
                    <a:close/>
                    <a:moveTo>
                      <a:pt x="395192" y="185357"/>
                    </a:moveTo>
                    <a:lnTo>
                      <a:pt x="210026" y="185357"/>
                    </a:lnTo>
                    <a:lnTo>
                      <a:pt x="210026" y="12287"/>
                    </a:lnTo>
                    <a:lnTo>
                      <a:pt x="395192" y="12287"/>
                    </a:lnTo>
                    <a:lnTo>
                      <a:pt x="395192" y="185357"/>
                    </a:lnTo>
                    <a:close/>
                    <a:moveTo>
                      <a:pt x="395192" y="383096"/>
                    </a:moveTo>
                    <a:lnTo>
                      <a:pt x="395192" y="556260"/>
                    </a:lnTo>
                    <a:lnTo>
                      <a:pt x="210026" y="556260"/>
                    </a:lnTo>
                    <a:lnTo>
                      <a:pt x="210026" y="383096"/>
                    </a:lnTo>
                    <a:lnTo>
                      <a:pt x="395192" y="383096"/>
                    </a:lnTo>
                    <a:close/>
                    <a:moveTo>
                      <a:pt x="407480" y="383096"/>
                    </a:moveTo>
                    <a:lnTo>
                      <a:pt x="592646" y="383096"/>
                    </a:lnTo>
                    <a:lnTo>
                      <a:pt x="592646" y="556260"/>
                    </a:lnTo>
                    <a:lnTo>
                      <a:pt x="407480" y="556260"/>
                    </a:lnTo>
                    <a:lnTo>
                      <a:pt x="407480" y="383096"/>
                    </a:lnTo>
                    <a:close/>
                    <a:moveTo>
                      <a:pt x="605028" y="383096"/>
                    </a:moveTo>
                    <a:lnTo>
                      <a:pt x="790194" y="383096"/>
                    </a:lnTo>
                    <a:lnTo>
                      <a:pt x="790194" y="556260"/>
                    </a:lnTo>
                    <a:lnTo>
                      <a:pt x="605028" y="556260"/>
                    </a:lnTo>
                    <a:lnTo>
                      <a:pt x="605028" y="383096"/>
                    </a:lnTo>
                    <a:close/>
                    <a:moveTo>
                      <a:pt x="605028" y="370808"/>
                    </a:moveTo>
                    <a:lnTo>
                      <a:pt x="605028" y="197644"/>
                    </a:lnTo>
                    <a:lnTo>
                      <a:pt x="790194" y="197644"/>
                    </a:lnTo>
                    <a:lnTo>
                      <a:pt x="790194" y="370808"/>
                    </a:lnTo>
                    <a:lnTo>
                      <a:pt x="605028" y="370808"/>
                    </a:lnTo>
                    <a:close/>
                    <a:moveTo>
                      <a:pt x="802481" y="197644"/>
                    </a:moveTo>
                    <a:lnTo>
                      <a:pt x="987933" y="197644"/>
                    </a:lnTo>
                    <a:lnTo>
                      <a:pt x="987933" y="370808"/>
                    </a:lnTo>
                    <a:lnTo>
                      <a:pt x="802481" y="370808"/>
                    </a:lnTo>
                    <a:lnTo>
                      <a:pt x="802481" y="197644"/>
                    </a:lnTo>
                    <a:close/>
                    <a:moveTo>
                      <a:pt x="197739" y="12287"/>
                    </a:moveTo>
                    <a:lnTo>
                      <a:pt x="197739" y="185452"/>
                    </a:lnTo>
                    <a:lnTo>
                      <a:pt x="12287" y="185452"/>
                    </a:lnTo>
                    <a:lnTo>
                      <a:pt x="12287" y="12287"/>
                    </a:lnTo>
                    <a:lnTo>
                      <a:pt x="197739" y="12287"/>
                    </a:lnTo>
                    <a:close/>
                    <a:moveTo>
                      <a:pt x="12287" y="383096"/>
                    </a:moveTo>
                    <a:lnTo>
                      <a:pt x="197739" y="383096"/>
                    </a:lnTo>
                    <a:lnTo>
                      <a:pt x="197739" y="556260"/>
                    </a:lnTo>
                    <a:lnTo>
                      <a:pt x="12287" y="556260"/>
                    </a:lnTo>
                    <a:lnTo>
                      <a:pt x="12287" y="383096"/>
                    </a:lnTo>
                    <a:close/>
                    <a:moveTo>
                      <a:pt x="802481" y="556260"/>
                    </a:moveTo>
                    <a:lnTo>
                      <a:pt x="802481" y="383096"/>
                    </a:lnTo>
                    <a:lnTo>
                      <a:pt x="987933" y="383096"/>
                    </a:lnTo>
                    <a:lnTo>
                      <a:pt x="987933" y="556260"/>
                    </a:lnTo>
                    <a:lnTo>
                      <a:pt x="802481" y="556260"/>
                    </a:lnTo>
                    <a:close/>
                  </a:path>
                </a:pathLst>
              </a:custGeom>
              <a:solidFill>
                <a:srgbClr val="188C73"/>
              </a:solidFill>
              <a:ln w="9525" cap="flat">
                <a:noFill/>
                <a:prstDash val="solid"/>
                <a:miter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ko-KR" altLang="en-US"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  <p:sp>
            <p:nvSpPr>
              <p:cNvPr id="568" name="자유형: 도형 2018">
                <a:extLst>
                  <a:ext uri="{FF2B5EF4-FFF2-40B4-BE49-F238E27FC236}">
                    <a16:creationId xmlns:a16="http://schemas.microsoft.com/office/drawing/2014/main" id="{521F1906-9847-A709-3A32-2894DF01788E}"/>
                  </a:ext>
                </a:extLst>
              </p:cNvPr>
              <p:cNvSpPr/>
              <p:nvPr/>
            </p:nvSpPr>
            <p:spPr>
              <a:xfrm>
                <a:off x="-1313989" y="-809962"/>
                <a:ext cx="1048226" cy="40957"/>
              </a:xfrm>
              <a:custGeom>
                <a:avLst/>
                <a:gdLst>
                  <a:gd name="connsiteX0" fmla="*/ 1026605 w 1048226"/>
                  <a:gd name="connsiteY0" fmla="*/ 40958 h 40957"/>
                  <a:gd name="connsiteX1" fmla="*/ 21622 w 1048226"/>
                  <a:gd name="connsiteY1" fmla="*/ 40958 h 40957"/>
                  <a:gd name="connsiteX2" fmla="*/ 0 w 1048226"/>
                  <a:gd name="connsiteY2" fmla="*/ 20479 h 40957"/>
                  <a:gd name="connsiteX3" fmla="*/ 0 w 1048226"/>
                  <a:gd name="connsiteY3" fmla="*/ 20479 h 40957"/>
                  <a:gd name="connsiteX4" fmla="*/ 21622 w 1048226"/>
                  <a:gd name="connsiteY4" fmla="*/ 0 h 40957"/>
                  <a:gd name="connsiteX5" fmla="*/ 1026605 w 1048226"/>
                  <a:gd name="connsiteY5" fmla="*/ 0 h 40957"/>
                  <a:gd name="connsiteX6" fmla="*/ 1048226 w 1048226"/>
                  <a:gd name="connsiteY6" fmla="*/ 20479 h 40957"/>
                  <a:gd name="connsiteX7" fmla="*/ 1048226 w 1048226"/>
                  <a:gd name="connsiteY7" fmla="*/ 20479 h 40957"/>
                  <a:gd name="connsiteX8" fmla="*/ 1026605 w 1048226"/>
                  <a:gd name="connsiteY8" fmla="*/ 40958 h 409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048226" h="40957">
                    <a:moveTo>
                      <a:pt x="1026605" y="40958"/>
                    </a:moveTo>
                    <a:lnTo>
                      <a:pt x="21622" y="40958"/>
                    </a:lnTo>
                    <a:cubicBezTo>
                      <a:pt x="9716" y="40958"/>
                      <a:pt x="0" y="31718"/>
                      <a:pt x="0" y="20479"/>
                    </a:cubicBezTo>
                    <a:lnTo>
                      <a:pt x="0" y="20479"/>
                    </a:lnTo>
                    <a:cubicBezTo>
                      <a:pt x="0" y="9144"/>
                      <a:pt x="9716" y="0"/>
                      <a:pt x="21622" y="0"/>
                    </a:cubicBezTo>
                    <a:lnTo>
                      <a:pt x="1026605" y="0"/>
                    </a:lnTo>
                    <a:cubicBezTo>
                      <a:pt x="1038511" y="0"/>
                      <a:pt x="1048226" y="9144"/>
                      <a:pt x="1048226" y="20479"/>
                    </a:cubicBezTo>
                    <a:lnTo>
                      <a:pt x="1048226" y="20479"/>
                    </a:lnTo>
                    <a:cubicBezTo>
                      <a:pt x="1048226" y="31718"/>
                      <a:pt x="1038511" y="40958"/>
                      <a:pt x="1026605" y="40958"/>
                    </a:cubicBezTo>
                    <a:close/>
                  </a:path>
                </a:pathLst>
              </a:custGeom>
              <a:solidFill>
                <a:srgbClr val="24D2AD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  <p:sp>
            <p:nvSpPr>
              <p:cNvPr id="569" name="자유형: 도형 2019">
                <a:extLst>
                  <a:ext uri="{FF2B5EF4-FFF2-40B4-BE49-F238E27FC236}">
                    <a16:creationId xmlns:a16="http://schemas.microsoft.com/office/drawing/2014/main" id="{B1313286-61E0-14E6-91F8-18B77BD59ECB}"/>
                  </a:ext>
                </a:extLst>
              </p:cNvPr>
              <p:cNvSpPr/>
              <p:nvPr/>
            </p:nvSpPr>
            <p:spPr>
              <a:xfrm>
                <a:off x="-861174" y="-769003"/>
                <a:ext cx="163540" cy="326458"/>
              </a:xfrm>
              <a:custGeom>
                <a:avLst/>
                <a:gdLst>
                  <a:gd name="connsiteX0" fmla="*/ 142589 w 142589"/>
                  <a:gd name="connsiteY0" fmla="*/ 0 h 365093"/>
                  <a:gd name="connsiteX1" fmla="*/ 142589 w 142589"/>
                  <a:gd name="connsiteY1" fmla="*/ 365093 h 365093"/>
                  <a:gd name="connsiteX2" fmla="*/ 0 w 142589"/>
                  <a:gd name="connsiteY2" fmla="*/ 365093 h 365093"/>
                  <a:gd name="connsiteX3" fmla="*/ 0 w 142589"/>
                  <a:gd name="connsiteY3" fmla="*/ 0 h 3650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42589" h="365093">
                    <a:moveTo>
                      <a:pt x="142589" y="0"/>
                    </a:moveTo>
                    <a:lnTo>
                      <a:pt x="142589" y="365093"/>
                    </a:lnTo>
                    <a:lnTo>
                      <a:pt x="0" y="365093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188C73"/>
              </a:solidFill>
              <a:ln w="9525" cap="flat">
                <a:noFill/>
                <a:prstDash val="solid"/>
                <a:miter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ko-KR" altLang="en-US"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  <p:sp>
            <p:nvSpPr>
              <p:cNvPr id="570" name="자유형: 도형 2020">
                <a:extLst>
                  <a:ext uri="{FF2B5EF4-FFF2-40B4-BE49-F238E27FC236}">
                    <a16:creationId xmlns:a16="http://schemas.microsoft.com/office/drawing/2014/main" id="{5B59F66E-62F8-0794-5D99-AFFE14379148}"/>
                  </a:ext>
                </a:extLst>
              </p:cNvPr>
              <p:cNvSpPr/>
              <p:nvPr/>
            </p:nvSpPr>
            <p:spPr>
              <a:xfrm>
                <a:off x="-977280" y="-769005"/>
                <a:ext cx="374808" cy="65913"/>
              </a:xfrm>
              <a:custGeom>
                <a:avLst/>
                <a:gdLst>
                  <a:gd name="connsiteX0" fmla="*/ 0 w 374808"/>
                  <a:gd name="connsiteY0" fmla="*/ 0 h 65913"/>
                  <a:gd name="connsiteX1" fmla="*/ 374809 w 374808"/>
                  <a:gd name="connsiteY1" fmla="*/ 0 h 65913"/>
                  <a:gd name="connsiteX2" fmla="*/ 374809 w 374808"/>
                  <a:gd name="connsiteY2" fmla="*/ 65913 h 65913"/>
                  <a:gd name="connsiteX3" fmla="*/ 0 w 374808"/>
                  <a:gd name="connsiteY3" fmla="*/ 65913 h 659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4808" h="65913">
                    <a:moveTo>
                      <a:pt x="0" y="0"/>
                    </a:moveTo>
                    <a:lnTo>
                      <a:pt x="374809" y="0"/>
                    </a:lnTo>
                    <a:lnTo>
                      <a:pt x="374809" y="65913"/>
                    </a:lnTo>
                    <a:lnTo>
                      <a:pt x="0" y="65913"/>
                    </a:lnTo>
                    <a:close/>
                  </a:path>
                </a:pathLst>
              </a:custGeom>
              <a:solidFill>
                <a:srgbClr val="24D2AD"/>
              </a:solidFill>
              <a:ln w="9525" cap="flat">
                <a:noFill/>
                <a:prstDash val="solid"/>
                <a:miter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ko-KR" altLang="en-US"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  <p:sp>
            <p:nvSpPr>
              <p:cNvPr id="571" name="자유형: 도형 2022">
                <a:extLst>
                  <a:ext uri="{FF2B5EF4-FFF2-40B4-BE49-F238E27FC236}">
                    <a16:creationId xmlns:a16="http://schemas.microsoft.com/office/drawing/2014/main" id="{049E277D-FB49-FA52-8711-F59CBEE0BCF5}"/>
                  </a:ext>
                </a:extLst>
              </p:cNvPr>
              <p:cNvSpPr/>
              <p:nvPr/>
            </p:nvSpPr>
            <p:spPr>
              <a:xfrm>
                <a:off x="-977280" y="-1431087"/>
                <a:ext cx="374808" cy="51339"/>
              </a:xfrm>
              <a:custGeom>
                <a:avLst/>
                <a:gdLst>
                  <a:gd name="connsiteX0" fmla="*/ 0 w 374808"/>
                  <a:gd name="connsiteY0" fmla="*/ 0 h 51339"/>
                  <a:gd name="connsiteX1" fmla="*/ 374809 w 374808"/>
                  <a:gd name="connsiteY1" fmla="*/ 0 h 51339"/>
                  <a:gd name="connsiteX2" fmla="*/ 374809 w 374808"/>
                  <a:gd name="connsiteY2" fmla="*/ 51340 h 51339"/>
                  <a:gd name="connsiteX3" fmla="*/ 0 w 374808"/>
                  <a:gd name="connsiteY3" fmla="*/ 51340 h 51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4808" h="51339">
                    <a:moveTo>
                      <a:pt x="0" y="0"/>
                    </a:moveTo>
                    <a:lnTo>
                      <a:pt x="374809" y="0"/>
                    </a:lnTo>
                    <a:lnTo>
                      <a:pt x="374809" y="51340"/>
                    </a:lnTo>
                    <a:lnTo>
                      <a:pt x="0" y="51340"/>
                    </a:lnTo>
                    <a:close/>
                  </a:path>
                </a:pathLst>
              </a:custGeom>
              <a:solidFill>
                <a:srgbClr val="24D2AD"/>
              </a:solidFill>
              <a:ln w="9525" cap="flat">
                <a:noFill/>
                <a:prstDash val="solid"/>
                <a:miter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ko-KR" altLang="en-US"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</p:grpSp>
      </p:grpSp>
      <p:sp>
        <p:nvSpPr>
          <p:cNvPr id="496" name="자유형: 도형 2241">
            <a:extLst>
              <a:ext uri="{FF2B5EF4-FFF2-40B4-BE49-F238E27FC236}">
                <a16:creationId xmlns:a16="http://schemas.microsoft.com/office/drawing/2014/main" id="{2CEED0E7-5AD7-2C42-446C-6ECD955E2A37}"/>
              </a:ext>
            </a:extLst>
          </p:cNvPr>
          <p:cNvSpPr/>
          <p:nvPr/>
        </p:nvSpPr>
        <p:spPr>
          <a:xfrm>
            <a:off x="3850682" y="6068582"/>
            <a:ext cx="623106" cy="788868"/>
          </a:xfrm>
          <a:custGeom>
            <a:avLst/>
            <a:gdLst>
              <a:gd name="connsiteX0" fmla="*/ 591295 w 623106"/>
              <a:gd name="connsiteY0" fmla="*/ 664385 h 788868"/>
              <a:gd name="connsiteX1" fmla="*/ 466236 w 623106"/>
              <a:gd name="connsiteY1" fmla="*/ 251487 h 788868"/>
              <a:gd name="connsiteX2" fmla="*/ 475419 w 623106"/>
              <a:gd name="connsiteY2" fmla="*/ 251487 h 788868"/>
              <a:gd name="connsiteX3" fmla="*/ 475419 w 623106"/>
              <a:gd name="connsiteY3" fmla="*/ 222996 h 788868"/>
              <a:gd name="connsiteX4" fmla="*/ 390152 w 623106"/>
              <a:gd name="connsiteY4" fmla="*/ 222996 h 788868"/>
              <a:gd name="connsiteX5" fmla="*/ 390152 w 623106"/>
              <a:gd name="connsiteY5" fmla="*/ 251487 h 788868"/>
              <a:gd name="connsiteX6" fmla="*/ 399335 w 623106"/>
              <a:gd name="connsiteY6" fmla="*/ 251487 h 788868"/>
              <a:gd name="connsiteX7" fmla="*/ 274276 w 623106"/>
              <a:gd name="connsiteY7" fmla="*/ 664385 h 788868"/>
              <a:gd name="connsiteX8" fmla="*/ 252850 w 623106"/>
              <a:gd name="connsiteY8" fmla="*/ 664385 h 788868"/>
              <a:gd name="connsiteX9" fmla="*/ 252850 w 623106"/>
              <a:gd name="connsiteY9" fmla="*/ 535629 h 788868"/>
              <a:gd name="connsiteX10" fmla="*/ 233720 w 623106"/>
              <a:gd name="connsiteY10" fmla="*/ 535629 h 788868"/>
              <a:gd name="connsiteX11" fmla="*/ 233720 w 623106"/>
              <a:gd name="connsiteY11" fmla="*/ 0 h 788868"/>
              <a:gd name="connsiteX12" fmla="*/ 217322 w 623106"/>
              <a:gd name="connsiteY12" fmla="*/ 0 h 788868"/>
              <a:gd name="connsiteX13" fmla="*/ 217322 w 623106"/>
              <a:gd name="connsiteY13" fmla="*/ 34956 h 788868"/>
              <a:gd name="connsiteX14" fmla="*/ 102539 w 623106"/>
              <a:gd name="connsiteY14" fmla="*/ 34956 h 788868"/>
              <a:gd name="connsiteX15" fmla="*/ 102539 w 623106"/>
              <a:gd name="connsiteY15" fmla="*/ 0 h 788868"/>
              <a:gd name="connsiteX16" fmla="*/ 86142 w 623106"/>
              <a:gd name="connsiteY16" fmla="*/ 0 h 788868"/>
              <a:gd name="connsiteX17" fmla="*/ 86142 w 623106"/>
              <a:gd name="connsiteY17" fmla="*/ 130291 h 788868"/>
              <a:gd name="connsiteX18" fmla="*/ 82971 w 623106"/>
              <a:gd name="connsiteY18" fmla="*/ 134236 h 788868"/>
              <a:gd name="connsiteX19" fmla="*/ 86142 w 623106"/>
              <a:gd name="connsiteY19" fmla="*/ 134236 h 788868"/>
              <a:gd name="connsiteX20" fmla="*/ 86142 w 623106"/>
              <a:gd name="connsiteY20" fmla="*/ 216859 h 788868"/>
              <a:gd name="connsiteX21" fmla="*/ 82971 w 623106"/>
              <a:gd name="connsiteY21" fmla="*/ 220804 h 788868"/>
              <a:gd name="connsiteX22" fmla="*/ 86142 w 623106"/>
              <a:gd name="connsiteY22" fmla="*/ 220804 h 788868"/>
              <a:gd name="connsiteX23" fmla="*/ 86142 w 623106"/>
              <a:gd name="connsiteY23" fmla="*/ 306277 h 788868"/>
              <a:gd name="connsiteX24" fmla="*/ 82971 w 623106"/>
              <a:gd name="connsiteY24" fmla="*/ 310222 h 788868"/>
              <a:gd name="connsiteX25" fmla="*/ 86142 w 623106"/>
              <a:gd name="connsiteY25" fmla="*/ 310222 h 788868"/>
              <a:gd name="connsiteX26" fmla="*/ 86142 w 623106"/>
              <a:gd name="connsiteY26" fmla="*/ 392845 h 788868"/>
              <a:gd name="connsiteX27" fmla="*/ 82971 w 623106"/>
              <a:gd name="connsiteY27" fmla="*/ 396790 h 788868"/>
              <a:gd name="connsiteX28" fmla="*/ 86142 w 623106"/>
              <a:gd name="connsiteY28" fmla="*/ 396790 h 788868"/>
              <a:gd name="connsiteX29" fmla="*/ 86142 w 623106"/>
              <a:gd name="connsiteY29" fmla="*/ 480838 h 788868"/>
              <a:gd name="connsiteX30" fmla="*/ 82971 w 623106"/>
              <a:gd name="connsiteY30" fmla="*/ 484783 h 788868"/>
              <a:gd name="connsiteX31" fmla="*/ 86142 w 623106"/>
              <a:gd name="connsiteY31" fmla="*/ 484783 h 788868"/>
              <a:gd name="connsiteX32" fmla="*/ 86142 w 623106"/>
              <a:gd name="connsiteY32" fmla="*/ 535519 h 788868"/>
              <a:gd name="connsiteX33" fmla="*/ 34216 w 623106"/>
              <a:gd name="connsiteY33" fmla="*/ 535519 h 788868"/>
              <a:gd name="connsiteX34" fmla="*/ 34216 w 623106"/>
              <a:gd name="connsiteY34" fmla="*/ 664276 h 788868"/>
              <a:gd name="connsiteX35" fmla="*/ 0 w 623106"/>
              <a:gd name="connsiteY35" fmla="*/ 664276 h 788868"/>
              <a:gd name="connsiteX36" fmla="*/ 0 w 623106"/>
              <a:gd name="connsiteY36" fmla="*/ 725860 h 788868"/>
              <a:gd name="connsiteX37" fmla="*/ 53347 w 623106"/>
              <a:gd name="connsiteY37" fmla="*/ 725860 h 788868"/>
              <a:gd name="connsiteX38" fmla="*/ 53347 w 623106"/>
              <a:gd name="connsiteY38" fmla="*/ 788869 h 788868"/>
              <a:gd name="connsiteX39" fmla="*/ 75210 w 623106"/>
              <a:gd name="connsiteY39" fmla="*/ 788869 h 788868"/>
              <a:gd name="connsiteX40" fmla="*/ 75210 w 623106"/>
              <a:gd name="connsiteY40" fmla="*/ 725860 h 788868"/>
              <a:gd name="connsiteX41" fmla="*/ 300621 w 623106"/>
              <a:gd name="connsiteY41" fmla="*/ 725860 h 788868"/>
              <a:gd name="connsiteX42" fmla="*/ 300621 w 623106"/>
              <a:gd name="connsiteY42" fmla="*/ 788869 h 788868"/>
              <a:gd name="connsiteX43" fmla="*/ 322485 w 623106"/>
              <a:gd name="connsiteY43" fmla="*/ 788869 h 788868"/>
              <a:gd name="connsiteX44" fmla="*/ 322485 w 623106"/>
              <a:gd name="connsiteY44" fmla="*/ 725860 h 788868"/>
              <a:gd name="connsiteX45" fmla="*/ 554783 w 623106"/>
              <a:gd name="connsiteY45" fmla="*/ 725860 h 788868"/>
              <a:gd name="connsiteX46" fmla="*/ 554783 w 623106"/>
              <a:gd name="connsiteY46" fmla="*/ 788869 h 788868"/>
              <a:gd name="connsiteX47" fmla="*/ 576647 w 623106"/>
              <a:gd name="connsiteY47" fmla="*/ 788869 h 788868"/>
              <a:gd name="connsiteX48" fmla="*/ 576647 w 623106"/>
              <a:gd name="connsiteY48" fmla="*/ 725860 h 788868"/>
              <a:gd name="connsiteX49" fmla="*/ 623106 w 623106"/>
              <a:gd name="connsiteY49" fmla="*/ 725860 h 788868"/>
              <a:gd name="connsiteX50" fmla="*/ 623106 w 623106"/>
              <a:gd name="connsiteY50" fmla="*/ 664276 h 788868"/>
              <a:gd name="connsiteX51" fmla="*/ 591295 w 623106"/>
              <a:gd name="connsiteY51" fmla="*/ 664276 h 788868"/>
              <a:gd name="connsiteX52" fmla="*/ 102539 w 623106"/>
              <a:gd name="connsiteY52" fmla="*/ 45914 h 788868"/>
              <a:gd name="connsiteX53" fmla="*/ 153481 w 623106"/>
              <a:gd name="connsiteY53" fmla="*/ 45914 h 788868"/>
              <a:gd name="connsiteX54" fmla="*/ 102539 w 623106"/>
              <a:gd name="connsiteY54" fmla="*/ 109690 h 788868"/>
              <a:gd name="connsiteX55" fmla="*/ 102539 w 623106"/>
              <a:gd name="connsiteY55" fmla="*/ 45914 h 788868"/>
              <a:gd name="connsiteX56" fmla="*/ 160040 w 623106"/>
              <a:gd name="connsiteY56" fmla="*/ 55228 h 788868"/>
              <a:gd name="connsiteX57" fmla="*/ 216557 w 623106"/>
              <a:gd name="connsiteY57" fmla="*/ 123278 h 788868"/>
              <a:gd name="connsiteX58" fmla="*/ 105710 w 623106"/>
              <a:gd name="connsiteY58" fmla="*/ 123278 h 788868"/>
              <a:gd name="connsiteX59" fmla="*/ 160040 w 623106"/>
              <a:gd name="connsiteY59" fmla="*/ 55228 h 788868"/>
              <a:gd name="connsiteX60" fmla="*/ 102539 w 623106"/>
              <a:gd name="connsiteY60" fmla="*/ 134236 h 788868"/>
              <a:gd name="connsiteX61" fmla="*/ 152060 w 623106"/>
              <a:gd name="connsiteY61" fmla="*/ 134236 h 788868"/>
              <a:gd name="connsiteX62" fmla="*/ 102539 w 623106"/>
              <a:gd name="connsiteY62" fmla="*/ 196258 h 788868"/>
              <a:gd name="connsiteX63" fmla="*/ 102539 w 623106"/>
              <a:gd name="connsiteY63" fmla="*/ 134236 h 788868"/>
              <a:gd name="connsiteX64" fmla="*/ 160040 w 623106"/>
              <a:gd name="connsiteY64" fmla="*/ 141797 h 788868"/>
              <a:gd name="connsiteX65" fmla="*/ 216557 w 623106"/>
              <a:gd name="connsiteY65" fmla="*/ 209846 h 788868"/>
              <a:gd name="connsiteX66" fmla="*/ 105710 w 623106"/>
              <a:gd name="connsiteY66" fmla="*/ 209846 h 788868"/>
              <a:gd name="connsiteX67" fmla="*/ 160040 w 623106"/>
              <a:gd name="connsiteY67" fmla="*/ 141797 h 788868"/>
              <a:gd name="connsiteX68" fmla="*/ 102539 w 623106"/>
              <a:gd name="connsiteY68" fmla="*/ 220804 h 788868"/>
              <a:gd name="connsiteX69" fmla="*/ 154355 w 623106"/>
              <a:gd name="connsiteY69" fmla="*/ 220804 h 788868"/>
              <a:gd name="connsiteX70" fmla="*/ 102539 w 623106"/>
              <a:gd name="connsiteY70" fmla="*/ 285785 h 788868"/>
              <a:gd name="connsiteX71" fmla="*/ 102539 w 623106"/>
              <a:gd name="connsiteY71" fmla="*/ 220804 h 788868"/>
              <a:gd name="connsiteX72" fmla="*/ 160040 w 623106"/>
              <a:gd name="connsiteY72" fmla="*/ 231324 h 788868"/>
              <a:gd name="connsiteX73" fmla="*/ 216557 w 623106"/>
              <a:gd name="connsiteY73" fmla="*/ 299373 h 788868"/>
              <a:gd name="connsiteX74" fmla="*/ 105710 w 623106"/>
              <a:gd name="connsiteY74" fmla="*/ 299373 h 788868"/>
              <a:gd name="connsiteX75" fmla="*/ 160040 w 623106"/>
              <a:gd name="connsiteY75" fmla="*/ 231324 h 788868"/>
              <a:gd name="connsiteX76" fmla="*/ 102539 w 623106"/>
              <a:gd name="connsiteY76" fmla="*/ 310331 h 788868"/>
              <a:gd name="connsiteX77" fmla="*/ 152060 w 623106"/>
              <a:gd name="connsiteY77" fmla="*/ 310331 h 788868"/>
              <a:gd name="connsiteX78" fmla="*/ 102539 w 623106"/>
              <a:gd name="connsiteY78" fmla="*/ 372354 h 788868"/>
              <a:gd name="connsiteX79" fmla="*/ 102539 w 623106"/>
              <a:gd name="connsiteY79" fmla="*/ 310331 h 788868"/>
              <a:gd name="connsiteX80" fmla="*/ 160040 w 623106"/>
              <a:gd name="connsiteY80" fmla="*/ 317892 h 788868"/>
              <a:gd name="connsiteX81" fmla="*/ 216557 w 623106"/>
              <a:gd name="connsiteY81" fmla="*/ 385942 h 788868"/>
              <a:gd name="connsiteX82" fmla="*/ 105710 w 623106"/>
              <a:gd name="connsiteY82" fmla="*/ 385942 h 788868"/>
              <a:gd name="connsiteX83" fmla="*/ 160040 w 623106"/>
              <a:gd name="connsiteY83" fmla="*/ 317892 h 788868"/>
              <a:gd name="connsiteX84" fmla="*/ 102539 w 623106"/>
              <a:gd name="connsiteY84" fmla="*/ 396900 h 788868"/>
              <a:gd name="connsiteX85" fmla="*/ 153153 w 623106"/>
              <a:gd name="connsiteY85" fmla="*/ 396900 h 788868"/>
              <a:gd name="connsiteX86" fmla="*/ 102539 w 623106"/>
              <a:gd name="connsiteY86" fmla="*/ 460347 h 788868"/>
              <a:gd name="connsiteX87" fmla="*/ 102539 w 623106"/>
              <a:gd name="connsiteY87" fmla="*/ 396900 h 788868"/>
              <a:gd name="connsiteX88" fmla="*/ 160040 w 623106"/>
              <a:gd name="connsiteY88" fmla="*/ 405885 h 788868"/>
              <a:gd name="connsiteX89" fmla="*/ 216557 w 623106"/>
              <a:gd name="connsiteY89" fmla="*/ 473935 h 788868"/>
              <a:gd name="connsiteX90" fmla="*/ 105710 w 623106"/>
              <a:gd name="connsiteY90" fmla="*/ 473935 h 788868"/>
              <a:gd name="connsiteX91" fmla="*/ 160040 w 623106"/>
              <a:gd name="connsiteY91" fmla="*/ 405885 h 788868"/>
              <a:gd name="connsiteX92" fmla="*/ 121232 w 623106"/>
              <a:gd name="connsiteY92" fmla="*/ 598199 h 788868"/>
              <a:gd name="connsiteX93" fmla="*/ 58813 w 623106"/>
              <a:gd name="connsiteY93" fmla="*/ 598199 h 788868"/>
              <a:gd name="connsiteX94" fmla="*/ 58813 w 623106"/>
              <a:gd name="connsiteY94" fmla="*/ 557983 h 788868"/>
              <a:gd name="connsiteX95" fmla="*/ 104616 w 623106"/>
              <a:gd name="connsiteY95" fmla="*/ 557983 h 788868"/>
              <a:gd name="connsiteX96" fmla="*/ 118609 w 623106"/>
              <a:gd name="connsiteY96" fmla="*/ 557983 h 788868"/>
              <a:gd name="connsiteX97" fmla="*/ 121232 w 623106"/>
              <a:gd name="connsiteY97" fmla="*/ 557983 h 788868"/>
              <a:gd name="connsiteX98" fmla="*/ 121232 w 623106"/>
              <a:gd name="connsiteY98" fmla="*/ 598199 h 788868"/>
              <a:gd name="connsiteX99" fmla="*/ 102539 w 623106"/>
              <a:gd name="connsiteY99" fmla="*/ 535629 h 788868"/>
              <a:gd name="connsiteX100" fmla="*/ 102539 w 623106"/>
              <a:gd name="connsiteY100" fmla="*/ 484893 h 788868"/>
              <a:gd name="connsiteX101" fmla="*/ 162992 w 623106"/>
              <a:gd name="connsiteY101" fmla="*/ 484893 h 788868"/>
              <a:gd name="connsiteX102" fmla="*/ 122435 w 623106"/>
              <a:gd name="connsiteY102" fmla="*/ 535629 h 788868"/>
              <a:gd name="connsiteX103" fmla="*/ 102539 w 623106"/>
              <a:gd name="connsiteY103" fmla="*/ 535629 h 788868"/>
              <a:gd name="connsiteX104" fmla="*/ 170972 w 623106"/>
              <a:gd name="connsiteY104" fmla="*/ 492344 h 788868"/>
              <a:gd name="connsiteX105" fmla="*/ 206937 w 623106"/>
              <a:gd name="connsiteY105" fmla="*/ 535629 h 788868"/>
              <a:gd name="connsiteX106" fmla="*/ 136537 w 623106"/>
              <a:gd name="connsiteY106" fmla="*/ 535629 h 788868"/>
              <a:gd name="connsiteX107" fmla="*/ 170972 w 623106"/>
              <a:gd name="connsiteY107" fmla="*/ 492344 h 788868"/>
              <a:gd name="connsiteX108" fmla="*/ 214808 w 623106"/>
              <a:gd name="connsiteY108" fmla="*/ 560503 h 788868"/>
              <a:gd name="connsiteX109" fmla="*/ 214808 w 623106"/>
              <a:gd name="connsiteY109" fmla="*/ 571461 h 788868"/>
              <a:gd name="connsiteX110" fmla="*/ 214808 w 623106"/>
              <a:gd name="connsiteY110" fmla="*/ 598199 h 788868"/>
              <a:gd name="connsiteX111" fmla="*/ 152388 w 623106"/>
              <a:gd name="connsiteY111" fmla="*/ 598199 h 788868"/>
              <a:gd name="connsiteX112" fmla="*/ 152388 w 623106"/>
              <a:gd name="connsiteY112" fmla="*/ 557983 h 788868"/>
              <a:gd name="connsiteX113" fmla="*/ 214808 w 623106"/>
              <a:gd name="connsiteY113" fmla="*/ 557983 h 788868"/>
              <a:gd name="connsiteX114" fmla="*/ 214808 w 623106"/>
              <a:gd name="connsiteY114" fmla="*/ 560503 h 788868"/>
              <a:gd name="connsiteX115" fmla="*/ 217322 w 623106"/>
              <a:gd name="connsiteY115" fmla="*/ 531026 h 788868"/>
              <a:gd name="connsiteX116" fmla="*/ 178842 w 623106"/>
              <a:gd name="connsiteY116" fmla="*/ 484783 h 788868"/>
              <a:gd name="connsiteX117" fmla="*/ 217322 w 623106"/>
              <a:gd name="connsiteY117" fmla="*/ 484783 h 788868"/>
              <a:gd name="connsiteX118" fmla="*/ 217322 w 623106"/>
              <a:gd name="connsiteY118" fmla="*/ 531026 h 788868"/>
              <a:gd name="connsiteX119" fmla="*/ 217322 w 623106"/>
              <a:gd name="connsiteY119" fmla="*/ 457607 h 788868"/>
              <a:gd name="connsiteX120" fmla="*/ 166818 w 623106"/>
              <a:gd name="connsiteY120" fmla="*/ 396790 h 788868"/>
              <a:gd name="connsiteX121" fmla="*/ 217322 w 623106"/>
              <a:gd name="connsiteY121" fmla="*/ 396790 h 788868"/>
              <a:gd name="connsiteX122" fmla="*/ 217322 w 623106"/>
              <a:gd name="connsiteY122" fmla="*/ 457607 h 788868"/>
              <a:gd name="connsiteX123" fmla="*/ 217322 w 623106"/>
              <a:gd name="connsiteY123" fmla="*/ 369614 h 788868"/>
              <a:gd name="connsiteX124" fmla="*/ 167911 w 623106"/>
              <a:gd name="connsiteY124" fmla="*/ 310222 h 788868"/>
              <a:gd name="connsiteX125" fmla="*/ 217322 w 623106"/>
              <a:gd name="connsiteY125" fmla="*/ 310222 h 788868"/>
              <a:gd name="connsiteX126" fmla="*/ 217322 w 623106"/>
              <a:gd name="connsiteY126" fmla="*/ 369614 h 788868"/>
              <a:gd name="connsiteX127" fmla="*/ 217322 w 623106"/>
              <a:gd name="connsiteY127" fmla="*/ 283046 h 788868"/>
              <a:gd name="connsiteX128" fmla="*/ 165506 w 623106"/>
              <a:gd name="connsiteY128" fmla="*/ 220804 h 788868"/>
              <a:gd name="connsiteX129" fmla="*/ 217322 w 623106"/>
              <a:gd name="connsiteY129" fmla="*/ 220804 h 788868"/>
              <a:gd name="connsiteX130" fmla="*/ 217322 w 623106"/>
              <a:gd name="connsiteY130" fmla="*/ 283046 h 788868"/>
              <a:gd name="connsiteX131" fmla="*/ 217322 w 623106"/>
              <a:gd name="connsiteY131" fmla="*/ 193628 h 788868"/>
              <a:gd name="connsiteX132" fmla="*/ 167911 w 623106"/>
              <a:gd name="connsiteY132" fmla="*/ 134236 h 788868"/>
              <a:gd name="connsiteX133" fmla="*/ 217322 w 623106"/>
              <a:gd name="connsiteY133" fmla="*/ 134236 h 788868"/>
              <a:gd name="connsiteX134" fmla="*/ 217322 w 623106"/>
              <a:gd name="connsiteY134" fmla="*/ 193628 h 788868"/>
              <a:gd name="connsiteX135" fmla="*/ 217322 w 623106"/>
              <a:gd name="connsiteY135" fmla="*/ 107060 h 788868"/>
              <a:gd name="connsiteX136" fmla="*/ 166490 w 623106"/>
              <a:gd name="connsiteY136" fmla="*/ 45914 h 788868"/>
              <a:gd name="connsiteX137" fmla="*/ 217322 w 623106"/>
              <a:gd name="connsiteY137" fmla="*/ 45914 h 788868"/>
              <a:gd name="connsiteX138" fmla="*/ 217322 w 623106"/>
              <a:gd name="connsiteY138" fmla="*/ 107060 h 788868"/>
              <a:gd name="connsiteX139" fmla="*/ 537730 w 623106"/>
              <a:gd name="connsiteY139" fmla="*/ 544176 h 788868"/>
              <a:gd name="connsiteX140" fmla="*/ 444264 w 623106"/>
              <a:gd name="connsiteY140" fmla="*/ 492015 h 788868"/>
              <a:gd name="connsiteX141" fmla="*/ 510728 w 623106"/>
              <a:gd name="connsiteY141" fmla="*/ 454868 h 788868"/>
              <a:gd name="connsiteX142" fmla="*/ 537730 w 623106"/>
              <a:gd name="connsiteY142" fmla="*/ 544176 h 788868"/>
              <a:gd name="connsiteX143" fmla="*/ 336149 w 623106"/>
              <a:gd name="connsiteY143" fmla="*/ 552504 h 788868"/>
              <a:gd name="connsiteX144" fmla="*/ 433004 w 623106"/>
              <a:gd name="connsiteY144" fmla="*/ 498262 h 788868"/>
              <a:gd name="connsiteX145" fmla="*/ 530187 w 623106"/>
              <a:gd name="connsiteY145" fmla="*/ 552504 h 788868"/>
              <a:gd name="connsiteX146" fmla="*/ 336149 w 623106"/>
              <a:gd name="connsiteY146" fmla="*/ 552504 h 788868"/>
              <a:gd name="connsiteX147" fmla="*/ 522644 w 623106"/>
              <a:gd name="connsiteY147" fmla="*/ 563462 h 788868"/>
              <a:gd name="connsiteX148" fmla="*/ 433660 w 623106"/>
              <a:gd name="connsiteY148" fmla="*/ 598856 h 788868"/>
              <a:gd name="connsiteX149" fmla="*/ 343911 w 623106"/>
              <a:gd name="connsiteY149" fmla="*/ 563462 h 788868"/>
              <a:gd name="connsiteX150" fmla="*/ 522644 w 623106"/>
              <a:gd name="connsiteY150" fmla="*/ 563462 h 788868"/>
              <a:gd name="connsiteX151" fmla="*/ 431802 w 623106"/>
              <a:gd name="connsiteY151" fmla="*/ 383641 h 788868"/>
              <a:gd name="connsiteX152" fmla="*/ 501109 w 623106"/>
              <a:gd name="connsiteY152" fmla="*/ 439855 h 788868"/>
              <a:gd name="connsiteX153" fmla="*/ 364462 w 623106"/>
              <a:gd name="connsiteY153" fmla="*/ 439855 h 788868"/>
              <a:gd name="connsiteX154" fmla="*/ 431802 w 623106"/>
              <a:gd name="connsiteY154" fmla="*/ 383641 h 788868"/>
              <a:gd name="connsiteX155" fmla="*/ 431692 w 623106"/>
              <a:gd name="connsiteY155" fmla="*/ 369395 h 788868"/>
              <a:gd name="connsiteX156" fmla="*/ 397695 w 623106"/>
              <a:gd name="connsiteY156" fmla="*/ 341781 h 788868"/>
              <a:gd name="connsiteX157" fmla="*/ 464815 w 623106"/>
              <a:gd name="connsiteY157" fmla="*/ 341781 h 788868"/>
              <a:gd name="connsiteX158" fmla="*/ 431692 w 623106"/>
              <a:gd name="connsiteY158" fmla="*/ 369395 h 788868"/>
              <a:gd name="connsiteX159" fmla="*/ 495533 w 623106"/>
              <a:gd name="connsiteY159" fmla="*/ 450704 h 788868"/>
              <a:gd name="connsiteX160" fmla="*/ 433004 w 623106"/>
              <a:gd name="connsiteY160" fmla="*/ 485660 h 788868"/>
              <a:gd name="connsiteX161" fmla="*/ 370366 w 623106"/>
              <a:gd name="connsiteY161" fmla="*/ 450704 h 788868"/>
              <a:gd name="connsiteX162" fmla="*/ 495533 w 623106"/>
              <a:gd name="connsiteY162" fmla="*/ 450704 h 788868"/>
              <a:gd name="connsiteX163" fmla="*/ 502092 w 623106"/>
              <a:gd name="connsiteY163" fmla="*/ 426596 h 788868"/>
              <a:gd name="connsiteX164" fmla="*/ 440328 w 623106"/>
              <a:gd name="connsiteY164" fmla="*/ 376518 h 788868"/>
              <a:gd name="connsiteX165" fmla="*/ 477496 w 623106"/>
              <a:gd name="connsiteY165" fmla="*/ 345507 h 788868"/>
              <a:gd name="connsiteX166" fmla="*/ 502092 w 623106"/>
              <a:gd name="connsiteY166" fmla="*/ 426596 h 788868"/>
              <a:gd name="connsiteX167" fmla="*/ 416497 w 623106"/>
              <a:gd name="connsiteY167" fmla="*/ 251487 h 788868"/>
              <a:gd name="connsiteX168" fmla="*/ 449074 w 623106"/>
              <a:gd name="connsiteY168" fmla="*/ 251487 h 788868"/>
              <a:gd name="connsiteX169" fmla="*/ 473123 w 623106"/>
              <a:gd name="connsiteY169" fmla="*/ 330933 h 788868"/>
              <a:gd name="connsiteX170" fmla="*/ 392448 w 623106"/>
              <a:gd name="connsiteY170" fmla="*/ 330933 h 788868"/>
              <a:gd name="connsiteX171" fmla="*/ 416497 w 623106"/>
              <a:gd name="connsiteY171" fmla="*/ 251487 h 788868"/>
              <a:gd name="connsiteX172" fmla="*/ 387419 w 623106"/>
              <a:gd name="connsiteY172" fmla="*/ 347589 h 788868"/>
              <a:gd name="connsiteX173" fmla="*/ 423166 w 623106"/>
              <a:gd name="connsiteY173" fmla="*/ 376518 h 788868"/>
              <a:gd name="connsiteX174" fmla="*/ 363697 w 623106"/>
              <a:gd name="connsiteY174" fmla="*/ 426158 h 788868"/>
              <a:gd name="connsiteX175" fmla="*/ 387419 w 623106"/>
              <a:gd name="connsiteY175" fmla="*/ 347589 h 788868"/>
              <a:gd name="connsiteX176" fmla="*/ 354952 w 623106"/>
              <a:gd name="connsiteY176" fmla="*/ 454758 h 788868"/>
              <a:gd name="connsiteX177" fmla="*/ 421744 w 623106"/>
              <a:gd name="connsiteY177" fmla="*/ 492015 h 788868"/>
              <a:gd name="connsiteX178" fmla="*/ 327623 w 623106"/>
              <a:gd name="connsiteY178" fmla="*/ 544614 h 788868"/>
              <a:gd name="connsiteX179" fmla="*/ 354952 w 623106"/>
              <a:gd name="connsiteY179" fmla="*/ 454758 h 788868"/>
              <a:gd name="connsiteX180" fmla="*/ 294500 w 623106"/>
              <a:gd name="connsiteY180" fmla="*/ 654194 h 788868"/>
              <a:gd name="connsiteX181" fmla="*/ 321173 w 623106"/>
              <a:gd name="connsiteY181" fmla="*/ 566311 h 788868"/>
              <a:gd name="connsiteX182" fmla="*/ 418793 w 623106"/>
              <a:gd name="connsiteY182" fmla="*/ 604774 h 788868"/>
              <a:gd name="connsiteX183" fmla="*/ 294500 w 623106"/>
              <a:gd name="connsiteY183" fmla="*/ 654194 h 788868"/>
              <a:gd name="connsiteX184" fmla="*/ 318331 w 623106"/>
              <a:gd name="connsiteY184" fmla="*/ 656496 h 788868"/>
              <a:gd name="connsiteX185" fmla="*/ 433769 w 623106"/>
              <a:gd name="connsiteY185" fmla="*/ 610581 h 788868"/>
              <a:gd name="connsiteX186" fmla="*/ 550192 w 623106"/>
              <a:gd name="connsiteY186" fmla="*/ 656496 h 788868"/>
              <a:gd name="connsiteX187" fmla="*/ 318331 w 623106"/>
              <a:gd name="connsiteY187" fmla="*/ 656496 h 788868"/>
              <a:gd name="connsiteX188" fmla="*/ 448637 w 623106"/>
              <a:gd name="connsiteY188" fmla="*/ 604664 h 788868"/>
              <a:gd name="connsiteX189" fmla="*/ 544617 w 623106"/>
              <a:gd name="connsiteY189" fmla="*/ 566530 h 788868"/>
              <a:gd name="connsiteX190" fmla="*/ 570743 w 623106"/>
              <a:gd name="connsiteY190" fmla="*/ 652770 h 788868"/>
              <a:gd name="connsiteX191" fmla="*/ 448637 w 623106"/>
              <a:gd name="connsiteY191" fmla="*/ 604664 h 7888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</a:cxnLst>
            <a:rect l="l" t="t" r="r" b="b"/>
            <a:pathLst>
              <a:path w="623106" h="788868">
                <a:moveTo>
                  <a:pt x="591295" y="664385"/>
                </a:moveTo>
                <a:lnTo>
                  <a:pt x="466236" y="251487"/>
                </a:lnTo>
                <a:lnTo>
                  <a:pt x="475419" y="251487"/>
                </a:lnTo>
                <a:lnTo>
                  <a:pt x="475419" y="222996"/>
                </a:lnTo>
                <a:lnTo>
                  <a:pt x="390152" y="222996"/>
                </a:lnTo>
                <a:lnTo>
                  <a:pt x="390152" y="251487"/>
                </a:lnTo>
                <a:lnTo>
                  <a:pt x="399335" y="251487"/>
                </a:lnTo>
                <a:lnTo>
                  <a:pt x="274276" y="664385"/>
                </a:lnTo>
                <a:lnTo>
                  <a:pt x="252850" y="664385"/>
                </a:lnTo>
                <a:lnTo>
                  <a:pt x="252850" y="535629"/>
                </a:lnTo>
                <a:lnTo>
                  <a:pt x="233720" y="535629"/>
                </a:lnTo>
                <a:lnTo>
                  <a:pt x="233720" y="0"/>
                </a:lnTo>
                <a:lnTo>
                  <a:pt x="217322" y="0"/>
                </a:lnTo>
                <a:lnTo>
                  <a:pt x="217322" y="34956"/>
                </a:lnTo>
                <a:lnTo>
                  <a:pt x="102539" y="34956"/>
                </a:lnTo>
                <a:lnTo>
                  <a:pt x="102539" y="0"/>
                </a:lnTo>
                <a:lnTo>
                  <a:pt x="86142" y="0"/>
                </a:lnTo>
                <a:lnTo>
                  <a:pt x="86142" y="130291"/>
                </a:lnTo>
                <a:lnTo>
                  <a:pt x="82971" y="134236"/>
                </a:lnTo>
                <a:lnTo>
                  <a:pt x="86142" y="134236"/>
                </a:lnTo>
                <a:lnTo>
                  <a:pt x="86142" y="216859"/>
                </a:lnTo>
                <a:lnTo>
                  <a:pt x="82971" y="220804"/>
                </a:lnTo>
                <a:lnTo>
                  <a:pt x="86142" y="220804"/>
                </a:lnTo>
                <a:lnTo>
                  <a:pt x="86142" y="306277"/>
                </a:lnTo>
                <a:lnTo>
                  <a:pt x="82971" y="310222"/>
                </a:lnTo>
                <a:lnTo>
                  <a:pt x="86142" y="310222"/>
                </a:lnTo>
                <a:lnTo>
                  <a:pt x="86142" y="392845"/>
                </a:lnTo>
                <a:lnTo>
                  <a:pt x="82971" y="396790"/>
                </a:lnTo>
                <a:lnTo>
                  <a:pt x="86142" y="396790"/>
                </a:lnTo>
                <a:lnTo>
                  <a:pt x="86142" y="480838"/>
                </a:lnTo>
                <a:lnTo>
                  <a:pt x="82971" y="484783"/>
                </a:lnTo>
                <a:lnTo>
                  <a:pt x="86142" y="484783"/>
                </a:lnTo>
                <a:lnTo>
                  <a:pt x="86142" y="535519"/>
                </a:lnTo>
                <a:lnTo>
                  <a:pt x="34216" y="535519"/>
                </a:lnTo>
                <a:lnTo>
                  <a:pt x="34216" y="664276"/>
                </a:lnTo>
                <a:lnTo>
                  <a:pt x="0" y="664276"/>
                </a:lnTo>
                <a:lnTo>
                  <a:pt x="0" y="725860"/>
                </a:lnTo>
                <a:lnTo>
                  <a:pt x="53347" y="725860"/>
                </a:lnTo>
                <a:lnTo>
                  <a:pt x="53347" y="788869"/>
                </a:lnTo>
                <a:lnTo>
                  <a:pt x="75210" y="788869"/>
                </a:lnTo>
                <a:lnTo>
                  <a:pt x="75210" y="725860"/>
                </a:lnTo>
                <a:lnTo>
                  <a:pt x="300621" y="725860"/>
                </a:lnTo>
                <a:lnTo>
                  <a:pt x="300621" y="788869"/>
                </a:lnTo>
                <a:lnTo>
                  <a:pt x="322485" y="788869"/>
                </a:lnTo>
                <a:lnTo>
                  <a:pt x="322485" y="725860"/>
                </a:lnTo>
                <a:lnTo>
                  <a:pt x="554783" y="725860"/>
                </a:lnTo>
                <a:lnTo>
                  <a:pt x="554783" y="788869"/>
                </a:lnTo>
                <a:lnTo>
                  <a:pt x="576647" y="788869"/>
                </a:lnTo>
                <a:lnTo>
                  <a:pt x="576647" y="725860"/>
                </a:lnTo>
                <a:lnTo>
                  <a:pt x="623106" y="725860"/>
                </a:lnTo>
                <a:lnTo>
                  <a:pt x="623106" y="664276"/>
                </a:lnTo>
                <a:lnTo>
                  <a:pt x="591295" y="664276"/>
                </a:lnTo>
                <a:close/>
                <a:moveTo>
                  <a:pt x="102539" y="45914"/>
                </a:moveTo>
                <a:lnTo>
                  <a:pt x="153481" y="45914"/>
                </a:lnTo>
                <a:lnTo>
                  <a:pt x="102539" y="109690"/>
                </a:lnTo>
                <a:lnTo>
                  <a:pt x="102539" y="45914"/>
                </a:lnTo>
                <a:close/>
                <a:moveTo>
                  <a:pt x="160040" y="55228"/>
                </a:moveTo>
                <a:lnTo>
                  <a:pt x="216557" y="123278"/>
                </a:lnTo>
                <a:lnTo>
                  <a:pt x="105710" y="123278"/>
                </a:lnTo>
                <a:lnTo>
                  <a:pt x="160040" y="55228"/>
                </a:lnTo>
                <a:close/>
                <a:moveTo>
                  <a:pt x="102539" y="134236"/>
                </a:moveTo>
                <a:lnTo>
                  <a:pt x="152060" y="134236"/>
                </a:lnTo>
                <a:lnTo>
                  <a:pt x="102539" y="196258"/>
                </a:lnTo>
                <a:lnTo>
                  <a:pt x="102539" y="134236"/>
                </a:lnTo>
                <a:close/>
                <a:moveTo>
                  <a:pt x="160040" y="141797"/>
                </a:moveTo>
                <a:lnTo>
                  <a:pt x="216557" y="209846"/>
                </a:lnTo>
                <a:lnTo>
                  <a:pt x="105710" y="209846"/>
                </a:lnTo>
                <a:lnTo>
                  <a:pt x="160040" y="141797"/>
                </a:lnTo>
                <a:close/>
                <a:moveTo>
                  <a:pt x="102539" y="220804"/>
                </a:moveTo>
                <a:lnTo>
                  <a:pt x="154355" y="220804"/>
                </a:lnTo>
                <a:lnTo>
                  <a:pt x="102539" y="285785"/>
                </a:lnTo>
                <a:lnTo>
                  <a:pt x="102539" y="220804"/>
                </a:lnTo>
                <a:close/>
                <a:moveTo>
                  <a:pt x="160040" y="231324"/>
                </a:moveTo>
                <a:lnTo>
                  <a:pt x="216557" y="299373"/>
                </a:lnTo>
                <a:lnTo>
                  <a:pt x="105710" y="299373"/>
                </a:lnTo>
                <a:lnTo>
                  <a:pt x="160040" y="231324"/>
                </a:lnTo>
                <a:close/>
                <a:moveTo>
                  <a:pt x="102539" y="310331"/>
                </a:moveTo>
                <a:lnTo>
                  <a:pt x="152060" y="310331"/>
                </a:lnTo>
                <a:lnTo>
                  <a:pt x="102539" y="372354"/>
                </a:lnTo>
                <a:lnTo>
                  <a:pt x="102539" y="310331"/>
                </a:lnTo>
                <a:close/>
                <a:moveTo>
                  <a:pt x="160040" y="317892"/>
                </a:moveTo>
                <a:lnTo>
                  <a:pt x="216557" y="385942"/>
                </a:lnTo>
                <a:lnTo>
                  <a:pt x="105710" y="385942"/>
                </a:lnTo>
                <a:lnTo>
                  <a:pt x="160040" y="317892"/>
                </a:lnTo>
                <a:close/>
                <a:moveTo>
                  <a:pt x="102539" y="396900"/>
                </a:moveTo>
                <a:lnTo>
                  <a:pt x="153153" y="396900"/>
                </a:lnTo>
                <a:lnTo>
                  <a:pt x="102539" y="460347"/>
                </a:lnTo>
                <a:lnTo>
                  <a:pt x="102539" y="396900"/>
                </a:lnTo>
                <a:close/>
                <a:moveTo>
                  <a:pt x="160040" y="405885"/>
                </a:moveTo>
                <a:lnTo>
                  <a:pt x="216557" y="473935"/>
                </a:lnTo>
                <a:lnTo>
                  <a:pt x="105710" y="473935"/>
                </a:lnTo>
                <a:lnTo>
                  <a:pt x="160040" y="405885"/>
                </a:lnTo>
                <a:close/>
                <a:moveTo>
                  <a:pt x="121232" y="598199"/>
                </a:moveTo>
                <a:lnTo>
                  <a:pt x="58813" y="598199"/>
                </a:lnTo>
                <a:lnTo>
                  <a:pt x="58813" y="557983"/>
                </a:lnTo>
                <a:lnTo>
                  <a:pt x="104616" y="557983"/>
                </a:lnTo>
                <a:lnTo>
                  <a:pt x="118609" y="557983"/>
                </a:lnTo>
                <a:lnTo>
                  <a:pt x="121232" y="557983"/>
                </a:lnTo>
                <a:lnTo>
                  <a:pt x="121232" y="598199"/>
                </a:lnTo>
                <a:close/>
                <a:moveTo>
                  <a:pt x="102539" y="535629"/>
                </a:moveTo>
                <a:lnTo>
                  <a:pt x="102539" y="484893"/>
                </a:lnTo>
                <a:lnTo>
                  <a:pt x="162992" y="484893"/>
                </a:lnTo>
                <a:lnTo>
                  <a:pt x="122435" y="535629"/>
                </a:lnTo>
                <a:lnTo>
                  <a:pt x="102539" y="535629"/>
                </a:lnTo>
                <a:close/>
                <a:moveTo>
                  <a:pt x="170972" y="492344"/>
                </a:moveTo>
                <a:lnTo>
                  <a:pt x="206937" y="535629"/>
                </a:lnTo>
                <a:lnTo>
                  <a:pt x="136537" y="535629"/>
                </a:lnTo>
                <a:lnTo>
                  <a:pt x="170972" y="492344"/>
                </a:lnTo>
                <a:close/>
                <a:moveTo>
                  <a:pt x="214808" y="560503"/>
                </a:moveTo>
                <a:lnTo>
                  <a:pt x="214808" y="571461"/>
                </a:lnTo>
                <a:lnTo>
                  <a:pt x="214808" y="598199"/>
                </a:lnTo>
                <a:lnTo>
                  <a:pt x="152388" y="598199"/>
                </a:lnTo>
                <a:lnTo>
                  <a:pt x="152388" y="557983"/>
                </a:lnTo>
                <a:lnTo>
                  <a:pt x="214808" y="557983"/>
                </a:lnTo>
                <a:lnTo>
                  <a:pt x="214808" y="560503"/>
                </a:lnTo>
                <a:close/>
                <a:moveTo>
                  <a:pt x="217322" y="531026"/>
                </a:moveTo>
                <a:lnTo>
                  <a:pt x="178842" y="484783"/>
                </a:lnTo>
                <a:lnTo>
                  <a:pt x="217322" y="484783"/>
                </a:lnTo>
                <a:lnTo>
                  <a:pt x="217322" y="531026"/>
                </a:lnTo>
                <a:close/>
                <a:moveTo>
                  <a:pt x="217322" y="457607"/>
                </a:moveTo>
                <a:lnTo>
                  <a:pt x="166818" y="396790"/>
                </a:lnTo>
                <a:lnTo>
                  <a:pt x="217322" y="396790"/>
                </a:lnTo>
                <a:lnTo>
                  <a:pt x="217322" y="457607"/>
                </a:lnTo>
                <a:close/>
                <a:moveTo>
                  <a:pt x="217322" y="369614"/>
                </a:moveTo>
                <a:lnTo>
                  <a:pt x="167911" y="310222"/>
                </a:lnTo>
                <a:lnTo>
                  <a:pt x="217322" y="310222"/>
                </a:lnTo>
                <a:lnTo>
                  <a:pt x="217322" y="369614"/>
                </a:lnTo>
                <a:close/>
                <a:moveTo>
                  <a:pt x="217322" y="283046"/>
                </a:moveTo>
                <a:lnTo>
                  <a:pt x="165506" y="220804"/>
                </a:lnTo>
                <a:lnTo>
                  <a:pt x="217322" y="220804"/>
                </a:lnTo>
                <a:lnTo>
                  <a:pt x="217322" y="283046"/>
                </a:lnTo>
                <a:close/>
                <a:moveTo>
                  <a:pt x="217322" y="193628"/>
                </a:moveTo>
                <a:lnTo>
                  <a:pt x="167911" y="134236"/>
                </a:lnTo>
                <a:lnTo>
                  <a:pt x="217322" y="134236"/>
                </a:lnTo>
                <a:lnTo>
                  <a:pt x="217322" y="193628"/>
                </a:lnTo>
                <a:close/>
                <a:moveTo>
                  <a:pt x="217322" y="107060"/>
                </a:moveTo>
                <a:lnTo>
                  <a:pt x="166490" y="45914"/>
                </a:lnTo>
                <a:lnTo>
                  <a:pt x="217322" y="45914"/>
                </a:lnTo>
                <a:lnTo>
                  <a:pt x="217322" y="107060"/>
                </a:lnTo>
                <a:close/>
                <a:moveTo>
                  <a:pt x="537730" y="544176"/>
                </a:moveTo>
                <a:lnTo>
                  <a:pt x="444264" y="492015"/>
                </a:lnTo>
                <a:lnTo>
                  <a:pt x="510728" y="454868"/>
                </a:lnTo>
                <a:lnTo>
                  <a:pt x="537730" y="544176"/>
                </a:lnTo>
                <a:close/>
                <a:moveTo>
                  <a:pt x="336149" y="552504"/>
                </a:moveTo>
                <a:lnTo>
                  <a:pt x="433004" y="498262"/>
                </a:lnTo>
                <a:lnTo>
                  <a:pt x="530187" y="552504"/>
                </a:lnTo>
                <a:lnTo>
                  <a:pt x="336149" y="552504"/>
                </a:lnTo>
                <a:close/>
                <a:moveTo>
                  <a:pt x="522644" y="563462"/>
                </a:moveTo>
                <a:lnTo>
                  <a:pt x="433660" y="598856"/>
                </a:lnTo>
                <a:lnTo>
                  <a:pt x="343911" y="563462"/>
                </a:lnTo>
                <a:lnTo>
                  <a:pt x="522644" y="563462"/>
                </a:lnTo>
                <a:close/>
                <a:moveTo>
                  <a:pt x="431802" y="383641"/>
                </a:moveTo>
                <a:lnTo>
                  <a:pt x="501109" y="439855"/>
                </a:lnTo>
                <a:lnTo>
                  <a:pt x="364462" y="439855"/>
                </a:lnTo>
                <a:lnTo>
                  <a:pt x="431802" y="383641"/>
                </a:lnTo>
                <a:close/>
                <a:moveTo>
                  <a:pt x="431692" y="369395"/>
                </a:moveTo>
                <a:lnTo>
                  <a:pt x="397695" y="341781"/>
                </a:lnTo>
                <a:lnTo>
                  <a:pt x="464815" y="341781"/>
                </a:lnTo>
                <a:lnTo>
                  <a:pt x="431692" y="369395"/>
                </a:lnTo>
                <a:close/>
                <a:moveTo>
                  <a:pt x="495533" y="450704"/>
                </a:moveTo>
                <a:lnTo>
                  <a:pt x="433004" y="485660"/>
                </a:lnTo>
                <a:lnTo>
                  <a:pt x="370366" y="450704"/>
                </a:lnTo>
                <a:lnTo>
                  <a:pt x="495533" y="450704"/>
                </a:lnTo>
                <a:close/>
                <a:moveTo>
                  <a:pt x="502092" y="426596"/>
                </a:moveTo>
                <a:lnTo>
                  <a:pt x="440328" y="376518"/>
                </a:lnTo>
                <a:lnTo>
                  <a:pt x="477496" y="345507"/>
                </a:lnTo>
                <a:lnTo>
                  <a:pt x="502092" y="426596"/>
                </a:lnTo>
                <a:close/>
                <a:moveTo>
                  <a:pt x="416497" y="251487"/>
                </a:moveTo>
                <a:lnTo>
                  <a:pt x="449074" y="251487"/>
                </a:lnTo>
                <a:lnTo>
                  <a:pt x="473123" y="330933"/>
                </a:lnTo>
                <a:lnTo>
                  <a:pt x="392448" y="330933"/>
                </a:lnTo>
                <a:lnTo>
                  <a:pt x="416497" y="251487"/>
                </a:lnTo>
                <a:close/>
                <a:moveTo>
                  <a:pt x="387419" y="347589"/>
                </a:moveTo>
                <a:lnTo>
                  <a:pt x="423166" y="376518"/>
                </a:lnTo>
                <a:lnTo>
                  <a:pt x="363697" y="426158"/>
                </a:lnTo>
                <a:lnTo>
                  <a:pt x="387419" y="347589"/>
                </a:lnTo>
                <a:close/>
                <a:moveTo>
                  <a:pt x="354952" y="454758"/>
                </a:moveTo>
                <a:lnTo>
                  <a:pt x="421744" y="492015"/>
                </a:lnTo>
                <a:lnTo>
                  <a:pt x="327623" y="544614"/>
                </a:lnTo>
                <a:lnTo>
                  <a:pt x="354952" y="454758"/>
                </a:lnTo>
                <a:close/>
                <a:moveTo>
                  <a:pt x="294500" y="654194"/>
                </a:moveTo>
                <a:lnTo>
                  <a:pt x="321173" y="566311"/>
                </a:lnTo>
                <a:lnTo>
                  <a:pt x="418793" y="604774"/>
                </a:lnTo>
                <a:lnTo>
                  <a:pt x="294500" y="654194"/>
                </a:lnTo>
                <a:close/>
                <a:moveTo>
                  <a:pt x="318331" y="656496"/>
                </a:moveTo>
                <a:lnTo>
                  <a:pt x="433769" y="610581"/>
                </a:lnTo>
                <a:lnTo>
                  <a:pt x="550192" y="656496"/>
                </a:lnTo>
                <a:lnTo>
                  <a:pt x="318331" y="656496"/>
                </a:lnTo>
                <a:close/>
                <a:moveTo>
                  <a:pt x="448637" y="604664"/>
                </a:moveTo>
                <a:lnTo>
                  <a:pt x="544617" y="566530"/>
                </a:lnTo>
                <a:lnTo>
                  <a:pt x="570743" y="652770"/>
                </a:lnTo>
                <a:lnTo>
                  <a:pt x="448637" y="604664"/>
                </a:lnTo>
                <a:close/>
              </a:path>
            </a:pathLst>
          </a:custGeom>
          <a:solidFill>
            <a:srgbClr val="8BA5C4"/>
          </a:solidFill>
          <a:ln w="1090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497" name="그래픽 1918">
            <a:extLst>
              <a:ext uri="{FF2B5EF4-FFF2-40B4-BE49-F238E27FC236}">
                <a16:creationId xmlns:a16="http://schemas.microsoft.com/office/drawing/2014/main" id="{C2363C3A-78DC-1457-8C6E-5802C2FD1BA9}"/>
              </a:ext>
            </a:extLst>
          </p:cNvPr>
          <p:cNvGrpSpPr/>
          <p:nvPr/>
        </p:nvGrpSpPr>
        <p:grpSpPr>
          <a:xfrm>
            <a:off x="1960702" y="6014668"/>
            <a:ext cx="364025" cy="164370"/>
            <a:chOff x="1960702" y="6014668"/>
            <a:chExt cx="364025" cy="164370"/>
          </a:xfrm>
          <a:solidFill>
            <a:srgbClr val="8BA5C4"/>
          </a:solidFill>
        </p:grpSpPr>
        <p:sp>
          <p:nvSpPr>
            <p:cNvPr id="562" name="자유형: 도형 2244">
              <a:extLst>
                <a:ext uri="{FF2B5EF4-FFF2-40B4-BE49-F238E27FC236}">
                  <a16:creationId xmlns:a16="http://schemas.microsoft.com/office/drawing/2014/main" id="{09A1D81B-D6A5-6E05-8962-0F302A37A898}"/>
                </a:ext>
              </a:extLst>
            </p:cNvPr>
            <p:cNvSpPr/>
            <p:nvPr/>
          </p:nvSpPr>
          <p:spPr>
            <a:xfrm>
              <a:off x="2191252" y="6069458"/>
              <a:ext cx="133475" cy="109580"/>
            </a:xfrm>
            <a:custGeom>
              <a:avLst/>
              <a:gdLst>
                <a:gd name="connsiteX0" fmla="*/ 109098 w 133475"/>
                <a:gd name="connsiteY0" fmla="*/ 109580 h 109580"/>
                <a:gd name="connsiteX1" fmla="*/ 39026 w 133475"/>
                <a:gd name="connsiteY1" fmla="*/ 33203 h 109580"/>
                <a:gd name="connsiteX2" fmla="*/ 0 w 133475"/>
                <a:gd name="connsiteY2" fmla="*/ 33203 h 109580"/>
                <a:gd name="connsiteX3" fmla="*/ 0 w 133475"/>
                <a:gd name="connsiteY3" fmla="*/ 0 h 109580"/>
                <a:gd name="connsiteX4" fmla="*/ 53565 w 133475"/>
                <a:gd name="connsiteY4" fmla="*/ 0 h 109580"/>
                <a:gd name="connsiteX5" fmla="*/ 133476 w 133475"/>
                <a:gd name="connsiteY5" fmla="*/ 87116 h 1095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3475" h="109580">
                  <a:moveTo>
                    <a:pt x="109098" y="109580"/>
                  </a:moveTo>
                  <a:lnTo>
                    <a:pt x="39026" y="33203"/>
                  </a:lnTo>
                  <a:lnTo>
                    <a:pt x="0" y="33203"/>
                  </a:lnTo>
                  <a:lnTo>
                    <a:pt x="0" y="0"/>
                  </a:lnTo>
                  <a:lnTo>
                    <a:pt x="53565" y="0"/>
                  </a:lnTo>
                  <a:lnTo>
                    <a:pt x="133476" y="87116"/>
                  </a:lnTo>
                  <a:close/>
                </a:path>
              </a:pathLst>
            </a:custGeom>
            <a:grpFill/>
            <a:ln w="1090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63" name="자유형: 도형 2245">
              <a:extLst>
                <a:ext uri="{FF2B5EF4-FFF2-40B4-BE49-F238E27FC236}">
                  <a16:creationId xmlns:a16="http://schemas.microsoft.com/office/drawing/2014/main" id="{089FD7B4-F5AD-3911-3EC5-8EDBB7D37EF1}"/>
                </a:ext>
              </a:extLst>
            </p:cNvPr>
            <p:cNvSpPr/>
            <p:nvPr/>
          </p:nvSpPr>
          <p:spPr>
            <a:xfrm>
              <a:off x="1960702" y="6014668"/>
              <a:ext cx="230549" cy="153193"/>
            </a:xfrm>
            <a:custGeom>
              <a:avLst/>
              <a:gdLst>
                <a:gd name="connsiteX0" fmla="*/ 0 w 230549"/>
                <a:gd name="connsiteY0" fmla="*/ 0 h 153193"/>
                <a:gd name="connsiteX1" fmla="*/ 0 w 230549"/>
                <a:gd name="connsiteY1" fmla="*/ 153193 h 153193"/>
                <a:gd name="connsiteX2" fmla="*/ 230549 w 230549"/>
                <a:gd name="connsiteY2" fmla="*/ 153193 h 153193"/>
                <a:gd name="connsiteX3" fmla="*/ 230549 w 230549"/>
                <a:gd name="connsiteY3" fmla="*/ 0 h 153193"/>
                <a:gd name="connsiteX4" fmla="*/ 0 w 230549"/>
                <a:gd name="connsiteY4" fmla="*/ 0 h 153193"/>
                <a:gd name="connsiteX5" fmla="*/ 102649 w 230549"/>
                <a:gd name="connsiteY5" fmla="*/ 76597 h 153193"/>
                <a:gd name="connsiteX6" fmla="*/ 19677 w 230549"/>
                <a:gd name="connsiteY6" fmla="*/ 76597 h 153193"/>
                <a:gd name="connsiteX7" fmla="*/ 19677 w 230549"/>
                <a:gd name="connsiteY7" fmla="*/ 56653 h 153193"/>
                <a:gd name="connsiteX8" fmla="*/ 102649 w 230549"/>
                <a:gd name="connsiteY8" fmla="*/ 56653 h 153193"/>
                <a:gd name="connsiteX9" fmla="*/ 102649 w 230549"/>
                <a:gd name="connsiteY9" fmla="*/ 76597 h 153193"/>
                <a:gd name="connsiteX10" fmla="*/ 102649 w 230549"/>
                <a:gd name="connsiteY10" fmla="*/ 37915 h 153193"/>
                <a:gd name="connsiteX11" fmla="*/ 19677 w 230549"/>
                <a:gd name="connsiteY11" fmla="*/ 37915 h 153193"/>
                <a:gd name="connsiteX12" fmla="*/ 19677 w 230549"/>
                <a:gd name="connsiteY12" fmla="*/ 17971 h 153193"/>
                <a:gd name="connsiteX13" fmla="*/ 102649 w 230549"/>
                <a:gd name="connsiteY13" fmla="*/ 17971 h 153193"/>
                <a:gd name="connsiteX14" fmla="*/ 102649 w 230549"/>
                <a:gd name="connsiteY14" fmla="*/ 37915 h 153193"/>
                <a:gd name="connsiteX15" fmla="*/ 210763 w 230549"/>
                <a:gd name="connsiteY15" fmla="*/ 76597 h 153193"/>
                <a:gd name="connsiteX16" fmla="*/ 127791 w 230549"/>
                <a:gd name="connsiteY16" fmla="*/ 76597 h 153193"/>
                <a:gd name="connsiteX17" fmla="*/ 127791 w 230549"/>
                <a:gd name="connsiteY17" fmla="*/ 56653 h 153193"/>
                <a:gd name="connsiteX18" fmla="*/ 210763 w 230549"/>
                <a:gd name="connsiteY18" fmla="*/ 56653 h 153193"/>
                <a:gd name="connsiteX19" fmla="*/ 210763 w 230549"/>
                <a:gd name="connsiteY19" fmla="*/ 76597 h 153193"/>
                <a:gd name="connsiteX20" fmla="*/ 210763 w 230549"/>
                <a:gd name="connsiteY20" fmla="*/ 37915 h 153193"/>
                <a:gd name="connsiteX21" fmla="*/ 127791 w 230549"/>
                <a:gd name="connsiteY21" fmla="*/ 37915 h 153193"/>
                <a:gd name="connsiteX22" fmla="*/ 127791 w 230549"/>
                <a:gd name="connsiteY22" fmla="*/ 17971 h 153193"/>
                <a:gd name="connsiteX23" fmla="*/ 210763 w 230549"/>
                <a:gd name="connsiteY23" fmla="*/ 17971 h 153193"/>
                <a:gd name="connsiteX24" fmla="*/ 210763 w 230549"/>
                <a:gd name="connsiteY24" fmla="*/ 37915 h 1531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30549" h="153193">
                  <a:moveTo>
                    <a:pt x="0" y="0"/>
                  </a:moveTo>
                  <a:lnTo>
                    <a:pt x="0" y="153193"/>
                  </a:lnTo>
                  <a:lnTo>
                    <a:pt x="230549" y="153193"/>
                  </a:lnTo>
                  <a:lnTo>
                    <a:pt x="230549" y="0"/>
                  </a:lnTo>
                  <a:lnTo>
                    <a:pt x="0" y="0"/>
                  </a:lnTo>
                  <a:close/>
                  <a:moveTo>
                    <a:pt x="102649" y="76597"/>
                  </a:moveTo>
                  <a:lnTo>
                    <a:pt x="19677" y="76597"/>
                  </a:lnTo>
                  <a:lnTo>
                    <a:pt x="19677" y="56653"/>
                  </a:lnTo>
                  <a:lnTo>
                    <a:pt x="102649" y="56653"/>
                  </a:lnTo>
                  <a:lnTo>
                    <a:pt x="102649" y="76597"/>
                  </a:lnTo>
                  <a:close/>
                  <a:moveTo>
                    <a:pt x="102649" y="37915"/>
                  </a:moveTo>
                  <a:lnTo>
                    <a:pt x="19677" y="37915"/>
                  </a:lnTo>
                  <a:lnTo>
                    <a:pt x="19677" y="17971"/>
                  </a:lnTo>
                  <a:lnTo>
                    <a:pt x="102649" y="17971"/>
                  </a:lnTo>
                  <a:lnTo>
                    <a:pt x="102649" y="37915"/>
                  </a:lnTo>
                  <a:close/>
                  <a:moveTo>
                    <a:pt x="210763" y="76597"/>
                  </a:moveTo>
                  <a:lnTo>
                    <a:pt x="127791" y="76597"/>
                  </a:lnTo>
                  <a:lnTo>
                    <a:pt x="127791" y="56653"/>
                  </a:lnTo>
                  <a:lnTo>
                    <a:pt x="210763" y="56653"/>
                  </a:lnTo>
                  <a:lnTo>
                    <a:pt x="210763" y="76597"/>
                  </a:lnTo>
                  <a:close/>
                  <a:moveTo>
                    <a:pt x="210763" y="37915"/>
                  </a:moveTo>
                  <a:lnTo>
                    <a:pt x="127791" y="37915"/>
                  </a:lnTo>
                  <a:lnTo>
                    <a:pt x="127791" y="17971"/>
                  </a:lnTo>
                  <a:lnTo>
                    <a:pt x="210763" y="17971"/>
                  </a:lnTo>
                  <a:lnTo>
                    <a:pt x="210763" y="37915"/>
                  </a:lnTo>
                  <a:close/>
                </a:path>
              </a:pathLst>
            </a:custGeom>
            <a:grpFill/>
            <a:ln w="1090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498" name="자유형: 도형 2246">
            <a:extLst>
              <a:ext uri="{FF2B5EF4-FFF2-40B4-BE49-F238E27FC236}">
                <a16:creationId xmlns:a16="http://schemas.microsoft.com/office/drawing/2014/main" id="{0CBA5602-8E14-8755-C1D4-08AB12CD6F59}"/>
              </a:ext>
            </a:extLst>
          </p:cNvPr>
          <p:cNvSpPr/>
          <p:nvPr/>
        </p:nvSpPr>
        <p:spPr>
          <a:xfrm>
            <a:off x="1526605" y="5238073"/>
            <a:ext cx="382827" cy="43832"/>
          </a:xfrm>
          <a:custGeom>
            <a:avLst/>
            <a:gdLst>
              <a:gd name="connsiteX0" fmla="*/ 0 w 382827"/>
              <a:gd name="connsiteY0" fmla="*/ 0 h 43832"/>
              <a:gd name="connsiteX1" fmla="*/ 382828 w 382827"/>
              <a:gd name="connsiteY1" fmla="*/ 0 h 43832"/>
              <a:gd name="connsiteX2" fmla="*/ 382828 w 382827"/>
              <a:gd name="connsiteY2" fmla="*/ 43832 h 43832"/>
              <a:gd name="connsiteX3" fmla="*/ 0 w 382827"/>
              <a:gd name="connsiteY3" fmla="*/ 43832 h 43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2827" h="43832">
                <a:moveTo>
                  <a:pt x="0" y="0"/>
                </a:moveTo>
                <a:lnTo>
                  <a:pt x="382828" y="0"/>
                </a:lnTo>
                <a:lnTo>
                  <a:pt x="382828" y="43832"/>
                </a:lnTo>
                <a:lnTo>
                  <a:pt x="0" y="43832"/>
                </a:lnTo>
                <a:close/>
              </a:path>
            </a:pathLst>
          </a:custGeom>
          <a:solidFill>
            <a:srgbClr val="8BA5C4"/>
          </a:solidFill>
          <a:ln w="1090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499" name="자유형: 도형 2247">
            <a:extLst>
              <a:ext uri="{FF2B5EF4-FFF2-40B4-BE49-F238E27FC236}">
                <a16:creationId xmlns:a16="http://schemas.microsoft.com/office/drawing/2014/main" id="{D2883D83-8EFE-948D-2B28-0E193686F963}"/>
              </a:ext>
            </a:extLst>
          </p:cNvPr>
          <p:cNvSpPr/>
          <p:nvPr/>
        </p:nvSpPr>
        <p:spPr>
          <a:xfrm>
            <a:off x="1493810" y="4952725"/>
            <a:ext cx="844254" cy="1267844"/>
          </a:xfrm>
          <a:custGeom>
            <a:avLst/>
            <a:gdLst>
              <a:gd name="connsiteX0" fmla="*/ 844254 w 844254"/>
              <a:gd name="connsiteY0" fmla="*/ 1267844 h 1267844"/>
              <a:gd name="connsiteX1" fmla="*/ 487772 w 844254"/>
              <a:gd name="connsiteY1" fmla="*/ 1267844 h 1267844"/>
              <a:gd name="connsiteX2" fmla="*/ 345660 w 844254"/>
              <a:gd name="connsiteY2" fmla="*/ 1125390 h 1267844"/>
              <a:gd name="connsiteX3" fmla="*/ 345660 w 844254"/>
              <a:gd name="connsiteY3" fmla="*/ 959705 h 1267844"/>
              <a:gd name="connsiteX4" fmla="*/ 269138 w 844254"/>
              <a:gd name="connsiteY4" fmla="*/ 882998 h 1267844"/>
              <a:gd name="connsiteX5" fmla="*/ 142112 w 844254"/>
              <a:gd name="connsiteY5" fmla="*/ 882998 h 1267844"/>
              <a:gd name="connsiteX6" fmla="*/ 0 w 844254"/>
              <a:gd name="connsiteY6" fmla="*/ 740544 h 1267844"/>
              <a:gd name="connsiteX7" fmla="*/ 0 w 844254"/>
              <a:gd name="connsiteY7" fmla="*/ 0 h 1267844"/>
              <a:gd name="connsiteX8" fmla="*/ 65590 w 844254"/>
              <a:gd name="connsiteY8" fmla="*/ 0 h 1267844"/>
              <a:gd name="connsiteX9" fmla="*/ 65590 w 844254"/>
              <a:gd name="connsiteY9" fmla="*/ 740544 h 1267844"/>
              <a:gd name="connsiteX10" fmla="*/ 142112 w 844254"/>
              <a:gd name="connsiteY10" fmla="*/ 817250 h 1267844"/>
              <a:gd name="connsiteX11" fmla="*/ 269138 w 844254"/>
              <a:gd name="connsiteY11" fmla="*/ 817250 h 1267844"/>
              <a:gd name="connsiteX12" fmla="*/ 411250 w 844254"/>
              <a:gd name="connsiteY12" fmla="*/ 959705 h 1267844"/>
              <a:gd name="connsiteX13" fmla="*/ 411250 w 844254"/>
              <a:gd name="connsiteY13" fmla="*/ 1125390 h 1267844"/>
              <a:gd name="connsiteX14" fmla="*/ 487772 w 844254"/>
              <a:gd name="connsiteY14" fmla="*/ 1202096 h 1267844"/>
              <a:gd name="connsiteX15" fmla="*/ 844254 w 844254"/>
              <a:gd name="connsiteY15" fmla="*/ 1202096 h 1267844"/>
              <a:gd name="connsiteX16" fmla="*/ 844254 w 844254"/>
              <a:gd name="connsiteY16" fmla="*/ 1267844 h 1267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44254" h="1267844">
                <a:moveTo>
                  <a:pt x="844254" y="1267844"/>
                </a:moveTo>
                <a:lnTo>
                  <a:pt x="487772" y="1267844"/>
                </a:lnTo>
                <a:cubicBezTo>
                  <a:pt x="409392" y="1267844"/>
                  <a:pt x="345660" y="1203959"/>
                  <a:pt x="345660" y="1125390"/>
                </a:cubicBezTo>
                <a:lnTo>
                  <a:pt x="345660" y="959705"/>
                </a:lnTo>
                <a:cubicBezTo>
                  <a:pt x="345660" y="917407"/>
                  <a:pt x="311334" y="882998"/>
                  <a:pt x="269138" y="882998"/>
                </a:cubicBezTo>
                <a:lnTo>
                  <a:pt x="142112" y="882998"/>
                </a:lnTo>
                <a:cubicBezTo>
                  <a:pt x="63732" y="882998"/>
                  <a:pt x="0" y="819113"/>
                  <a:pt x="0" y="740544"/>
                </a:cubicBezTo>
                <a:lnTo>
                  <a:pt x="0" y="0"/>
                </a:lnTo>
                <a:lnTo>
                  <a:pt x="65590" y="0"/>
                </a:lnTo>
                <a:lnTo>
                  <a:pt x="65590" y="740544"/>
                </a:lnTo>
                <a:cubicBezTo>
                  <a:pt x="65590" y="782842"/>
                  <a:pt x="99916" y="817250"/>
                  <a:pt x="142112" y="817250"/>
                </a:cubicBezTo>
                <a:lnTo>
                  <a:pt x="269138" y="817250"/>
                </a:lnTo>
                <a:cubicBezTo>
                  <a:pt x="347518" y="817250"/>
                  <a:pt x="411250" y="881135"/>
                  <a:pt x="411250" y="959705"/>
                </a:cubicBezTo>
                <a:lnTo>
                  <a:pt x="411250" y="1125390"/>
                </a:lnTo>
                <a:cubicBezTo>
                  <a:pt x="411250" y="1167688"/>
                  <a:pt x="445576" y="1202096"/>
                  <a:pt x="487772" y="1202096"/>
                </a:cubicBezTo>
                <a:lnTo>
                  <a:pt x="844254" y="1202096"/>
                </a:lnTo>
                <a:lnTo>
                  <a:pt x="844254" y="1267844"/>
                </a:lnTo>
                <a:close/>
              </a:path>
            </a:pathLst>
          </a:custGeom>
          <a:solidFill>
            <a:srgbClr val="8BA5C4"/>
          </a:solidFill>
          <a:ln w="1090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500" name="자유형: 도형 2249">
            <a:extLst>
              <a:ext uri="{FF2B5EF4-FFF2-40B4-BE49-F238E27FC236}">
                <a16:creationId xmlns:a16="http://schemas.microsoft.com/office/drawing/2014/main" id="{0AFB3F48-0263-BE2F-112C-10B9B7C353B9}"/>
              </a:ext>
            </a:extLst>
          </p:cNvPr>
          <p:cNvSpPr/>
          <p:nvPr/>
        </p:nvSpPr>
        <p:spPr>
          <a:xfrm>
            <a:off x="4393659" y="5045869"/>
            <a:ext cx="840646" cy="43832"/>
          </a:xfrm>
          <a:custGeom>
            <a:avLst/>
            <a:gdLst>
              <a:gd name="connsiteX0" fmla="*/ 0 w 840646"/>
              <a:gd name="connsiteY0" fmla="*/ 0 h 43832"/>
              <a:gd name="connsiteX1" fmla="*/ 840647 w 840646"/>
              <a:gd name="connsiteY1" fmla="*/ 0 h 43832"/>
              <a:gd name="connsiteX2" fmla="*/ 840647 w 840646"/>
              <a:gd name="connsiteY2" fmla="*/ 43832 h 43832"/>
              <a:gd name="connsiteX3" fmla="*/ 0 w 840646"/>
              <a:gd name="connsiteY3" fmla="*/ 43832 h 43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40646" h="43832">
                <a:moveTo>
                  <a:pt x="0" y="0"/>
                </a:moveTo>
                <a:lnTo>
                  <a:pt x="840647" y="0"/>
                </a:lnTo>
                <a:lnTo>
                  <a:pt x="840647" y="43832"/>
                </a:lnTo>
                <a:lnTo>
                  <a:pt x="0" y="43832"/>
                </a:lnTo>
                <a:close/>
              </a:path>
            </a:pathLst>
          </a:custGeom>
          <a:solidFill>
            <a:srgbClr val="8BA5C4"/>
          </a:solidFill>
          <a:ln w="1090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501" name="자유형: 도형 2250">
            <a:extLst>
              <a:ext uri="{FF2B5EF4-FFF2-40B4-BE49-F238E27FC236}">
                <a16:creationId xmlns:a16="http://schemas.microsoft.com/office/drawing/2014/main" id="{46E01AF3-6C12-CDAD-4150-D8588884E3C3}"/>
              </a:ext>
            </a:extLst>
          </p:cNvPr>
          <p:cNvSpPr/>
          <p:nvPr/>
        </p:nvSpPr>
        <p:spPr>
          <a:xfrm>
            <a:off x="4683021" y="3754136"/>
            <a:ext cx="584079" cy="2245081"/>
          </a:xfrm>
          <a:custGeom>
            <a:avLst/>
            <a:gdLst>
              <a:gd name="connsiteX0" fmla="*/ 441968 w 584079"/>
              <a:gd name="connsiteY0" fmla="*/ 2245082 h 2245081"/>
              <a:gd name="connsiteX1" fmla="*/ 87016 w 584079"/>
              <a:gd name="connsiteY1" fmla="*/ 2245082 h 2245081"/>
              <a:gd name="connsiteX2" fmla="*/ 87016 w 584079"/>
              <a:gd name="connsiteY2" fmla="*/ 2179334 h 2245081"/>
              <a:gd name="connsiteX3" fmla="*/ 441968 w 584079"/>
              <a:gd name="connsiteY3" fmla="*/ 2179334 h 2245081"/>
              <a:gd name="connsiteX4" fmla="*/ 518490 w 584079"/>
              <a:gd name="connsiteY4" fmla="*/ 2102627 h 2245081"/>
              <a:gd name="connsiteX5" fmla="*/ 518490 w 584079"/>
              <a:gd name="connsiteY5" fmla="*/ 1224560 h 2245081"/>
              <a:gd name="connsiteX6" fmla="*/ 441968 w 584079"/>
              <a:gd name="connsiteY6" fmla="*/ 1147854 h 2245081"/>
              <a:gd name="connsiteX7" fmla="*/ 142112 w 584079"/>
              <a:gd name="connsiteY7" fmla="*/ 1147854 h 2245081"/>
              <a:gd name="connsiteX8" fmla="*/ 0 w 584079"/>
              <a:gd name="connsiteY8" fmla="*/ 1005399 h 2245081"/>
              <a:gd name="connsiteX9" fmla="*/ 0 w 584079"/>
              <a:gd name="connsiteY9" fmla="*/ 0 h 2245081"/>
              <a:gd name="connsiteX10" fmla="*/ 65590 w 584079"/>
              <a:gd name="connsiteY10" fmla="*/ 0 h 2245081"/>
              <a:gd name="connsiteX11" fmla="*/ 65590 w 584079"/>
              <a:gd name="connsiteY11" fmla="*/ 1005399 h 2245081"/>
              <a:gd name="connsiteX12" fmla="*/ 142112 w 584079"/>
              <a:gd name="connsiteY12" fmla="*/ 1082106 h 2245081"/>
              <a:gd name="connsiteX13" fmla="*/ 441968 w 584079"/>
              <a:gd name="connsiteY13" fmla="*/ 1082106 h 2245081"/>
              <a:gd name="connsiteX14" fmla="*/ 584080 w 584079"/>
              <a:gd name="connsiteY14" fmla="*/ 1224560 h 2245081"/>
              <a:gd name="connsiteX15" fmla="*/ 584080 w 584079"/>
              <a:gd name="connsiteY15" fmla="*/ 2102627 h 2245081"/>
              <a:gd name="connsiteX16" fmla="*/ 441968 w 584079"/>
              <a:gd name="connsiteY16" fmla="*/ 2245082 h 22450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584079" h="2245081">
                <a:moveTo>
                  <a:pt x="441968" y="2245082"/>
                </a:moveTo>
                <a:lnTo>
                  <a:pt x="87016" y="2245082"/>
                </a:lnTo>
                <a:lnTo>
                  <a:pt x="87016" y="2179334"/>
                </a:lnTo>
                <a:lnTo>
                  <a:pt x="441968" y="2179334"/>
                </a:lnTo>
                <a:cubicBezTo>
                  <a:pt x="484164" y="2179334"/>
                  <a:pt x="518490" y="2144925"/>
                  <a:pt x="518490" y="2102627"/>
                </a:cubicBezTo>
                <a:lnTo>
                  <a:pt x="518490" y="1224560"/>
                </a:lnTo>
                <a:cubicBezTo>
                  <a:pt x="518490" y="1182262"/>
                  <a:pt x="484164" y="1147854"/>
                  <a:pt x="441968" y="1147854"/>
                </a:cubicBezTo>
                <a:lnTo>
                  <a:pt x="142112" y="1147854"/>
                </a:lnTo>
                <a:cubicBezTo>
                  <a:pt x="63732" y="1147854"/>
                  <a:pt x="0" y="1083969"/>
                  <a:pt x="0" y="1005399"/>
                </a:cubicBezTo>
                <a:lnTo>
                  <a:pt x="0" y="0"/>
                </a:lnTo>
                <a:lnTo>
                  <a:pt x="65590" y="0"/>
                </a:lnTo>
                <a:lnTo>
                  <a:pt x="65590" y="1005399"/>
                </a:lnTo>
                <a:cubicBezTo>
                  <a:pt x="65590" y="1047697"/>
                  <a:pt x="99915" y="1082106"/>
                  <a:pt x="142112" y="1082106"/>
                </a:cubicBezTo>
                <a:lnTo>
                  <a:pt x="441968" y="1082106"/>
                </a:lnTo>
                <a:cubicBezTo>
                  <a:pt x="520348" y="1082106"/>
                  <a:pt x="584080" y="1145991"/>
                  <a:pt x="584080" y="1224560"/>
                </a:cubicBezTo>
                <a:lnTo>
                  <a:pt x="584080" y="2102627"/>
                </a:lnTo>
                <a:cubicBezTo>
                  <a:pt x="584080" y="2181087"/>
                  <a:pt x="520239" y="2245082"/>
                  <a:pt x="441968" y="2245082"/>
                </a:cubicBezTo>
                <a:close/>
              </a:path>
            </a:pathLst>
          </a:custGeom>
          <a:solidFill>
            <a:srgbClr val="8BA5C4"/>
          </a:solidFill>
          <a:ln w="1090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502" name="자유형: 도형 2251">
            <a:extLst>
              <a:ext uri="{FF2B5EF4-FFF2-40B4-BE49-F238E27FC236}">
                <a16:creationId xmlns:a16="http://schemas.microsoft.com/office/drawing/2014/main" id="{6AF39762-ADB1-212D-8D47-AB2F336D5209}"/>
              </a:ext>
            </a:extLst>
          </p:cNvPr>
          <p:cNvSpPr/>
          <p:nvPr/>
        </p:nvSpPr>
        <p:spPr>
          <a:xfrm>
            <a:off x="5135264" y="5240045"/>
            <a:ext cx="273292" cy="388900"/>
          </a:xfrm>
          <a:custGeom>
            <a:avLst/>
            <a:gdLst>
              <a:gd name="connsiteX0" fmla="*/ 149983 w 273292"/>
              <a:gd name="connsiteY0" fmla="*/ 370820 h 388900"/>
              <a:gd name="connsiteX1" fmla="*/ 131836 w 273292"/>
              <a:gd name="connsiteY1" fmla="*/ 370820 h 388900"/>
              <a:gd name="connsiteX2" fmla="*/ 131836 w 273292"/>
              <a:gd name="connsiteY2" fmla="*/ 297072 h 388900"/>
              <a:gd name="connsiteX3" fmla="*/ 139488 w 273292"/>
              <a:gd name="connsiteY3" fmla="*/ 297072 h 388900"/>
              <a:gd name="connsiteX4" fmla="*/ 188790 w 273292"/>
              <a:gd name="connsiteY4" fmla="*/ 245350 h 388900"/>
              <a:gd name="connsiteX5" fmla="*/ 188790 w 273292"/>
              <a:gd name="connsiteY5" fmla="*/ 220695 h 388900"/>
              <a:gd name="connsiteX6" fmla="*/ 220492 w 273292"/>
              <a:gd name="connsiteY6" fmla="*/ 220695 h 388900"/>
              <a:gd name="connsiteX7" fmla="*/ 220492 w 273292"/>
              <a:gd name="connsiteY7" fmla="*/ 203600 h 388900"/>
              <a:gd name="connsiteX8" fmla="*/ 245088 w 273292"/>
              <a:gd name="connsiteY8" fmla="*/ 203600 h 388900"/>
              <a:gd name="connsiteX9" fmla="*/ 245088 w 273292"/>
              <a:gd name="connsiteY9" fmla="*/ 274389 h 388900"/>
              <a:gd name="connsiteX10" fmla="*/ 273292 w 273292"/>
              <a:gd name="connsiteY10" fmla="*/ 274389 h 388900"/>
              <a:gd name="connsiteX11" fmla="*/ 273292 w 273292"/>
              <a:gd name="connsiteY11" fmla="*/ 114511 h 388900"/>
              <a:gd name="connsiteX12" fmla="*/ 245088 w 273292"/>
              <a:gd name="connsiteY12" fmla="*/ 114511 h 388900"/>
              <a:gd name="connsiteX13" fmla="*/ 245088 w 273292"/>
              <a:gd name="connsiteY13" fmla="*/ 185410 h 388900"/>
              <a:gd name="connsiteX14" fmla="*/ 220492 w 273292"/>
              <a:gd name="connsiteY14" fmla="*/ 185410 h 388900"/>
              <a:gd name="connsiteX15" fmla="*/ 220492 w 273292"/>
              <a:gd name="connsiteY15" fmla="*/ 166562 h 388900"/>
              <a:gd name="connsiteX16" fmla="*/ 188790 w 273292"/>
              <a:gd name="connsiteY16" fmla="*/ 166562 h 388900"/>
              <a:gd name="connsiteX17" fmla="*/ 188790 w 273292"/>
              <a:gd name="connsiteY17" fmla="*/ 141906 h 388900"/>
              <a:gd name="connsiteX18" fmla="*/ 139488 w 273292"/>
              <a:gd name="connsiteY18" fmla="*/ 90185 h 388900"/>
              <a:gd name="connsiteX19" fmla="*/ 131836 w 273292"/>
              <a:gd name="connsiteY19" fmla="*/ 90185 h 388900"/>
              <a:gd name="connsiteX20" fmla="*/ 131836 w 273292"/>
              <a:gd name="connsiteY20" fmla="*/ 18190 h 388900"/>
              <a:gd name="connsiteX21" fmla="*/ 149983 w 273292"/>
              <a:gd name="connsiteY21" fmla="*/ 18190 h 388900"/>
              <a:gd name="connsiteX22" fmla="*/ 149983 w 273292"/>
              <a:gd name="connsiteY22" fmla="*/ 0 h 388900"/>
              <a:gd name="connsiteX23" fmla="*/ 50832 w 273292"/>
              <a:gd name="connsiteY23" fmla="*/ 0 h 388900"/>
              <a:gd name="connsiteX24" fmla="*/ 50832 w 273292"/>
              <a:gd name="connsiteY24" fmla="*/ 18190 h 388900"/>
              <a:gd name="connsiteX25" fmla="*/ 72368 w 273292"/>
              <a:gd name="connsiteY25" fmla="*/ 18190 h 388900"/>
              <a:gd name="connsiteX26" fmla="*/ 72368 w 273292"/>
              <a:gd name="connsiteY26" fmla="*/ 90185 h 388900"/>
              <a:gd name="connsiteX27" fmla="*/ 58594 w 273292"/>
              <a:gd name="connsiteY27" fmla="*/ 90185 h 388900"/>
              <a:gd name="connsiteX28" fmla="*/ 0 w 273292"/>
              <a:gd name="connsiteY28" fmla="*/ 141906 h 388900"/>
              <a:gd name="connsiteX29" fmla="*/ 0 w 273292"/>
              <a:gd name="connsiteY29" fmla="*/ 193628 h 388900"/>
              <a:gd name="connsiteX30" fmla="*/ 0 w 273292"/>
              <a:gd name="connsiteY30" fmla="*/ 245350 h 388900"/>
              <a:gd name="connsiteX31" fmla="*/ 58594 w 273292"/>
              <a:gd name="connsiteY31" fmla="*/ 297072 h 388900"/>
              <a:gd name="connsiteX32" fmla="*/ 72368 w 273292"/>
              <a:gd name="connsiteY32" fmla="*/ 297072 h 388900"/>
              <a:gd name="connsiteX33" fmla="*/ 72368 w 273292"/>
              <a:gd name="connsiteY33" fmla="*/ 370820 h 388900"/>
              <a:gd name="connsiteX34" fmla="*/ 50832 w 273292"/>
              <a:gd name="connsiteY34" fmla="*/ 370820 h 388900"/>
              <a:gd name="connsiteX35" fmla="*/ 50832 w 273292"/>
              <a:gd name="connsiteY35" fmla="*/ 388900 h 388900"/>
              <a:gd name="connsiteX36" fmla="*/ 149983 w 273292"/>
              <a:gd name="connsiteY36" fmla="*/ 388900 h 388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273292" h="388900">
                <a:moveTo>
                  <a:pt x="149983" y="370820"/>
                </a:moveTo>
                <a:lnTo>
                  <a:pt x="131836" y="370820"/>
                </a:lnTo>
                <a:lnTo>
                  <a:pt x="131836" y="297072"/>
                </a:lnTo>
                <a:lnTo>
                  <a:pt x="139488" y="297072"/>
                </a:lnTo>
                <a:lnTo>
                  <a:pt x="188790" y="245350"/>
                </a:lnTo>
                <a:lnTo>
                  <a:pt x="188790" y="220695"/>
                </a:lnTo>
                <a:lnTo>
                  <a:pt x="220492" y="220695"/>
                </a:lnTo>
                <a:lnTo>
                  <a:pt x="220492" y="203600"/>
                </a:lnTo>
                <a:lnTo>
                  <a:pt x="245088" y="203600"/>
                </a:lnTo>
                <a:lnTo>
                  <a:pt x="245088" y="274389"/>
                </a:lnTo>
                <a:lnTo>
                  <a:pt x="273292" y="274389"/>
                </a:lnTo>
                <a:lnTo>
                  <a:pt x="273292" y="114511"/>
                </a:lnTo>
                <a:lnTo>
                  <a:pt x="245088" y="114511"/>
                </a:lnTo>
                <a:lnTo>
                  <a:pt x="245088" y="185410"/>
                </a:lnTo>
                <a:lnTo>
                  <a:pt x="220492" y="185410"/>
                </a:lnTo>
                <a:lnTo>
                  <a:pt x="220492" y="166562"/>
                </a:lnTo>
                <a:lnTo>
                  <a:pt x="188790" y="166562"/>
                </a:lnTo>
                <a:lnTo>
                  <a:pt x="188790" y="141906"/>
                </a:lnTo>
                <a:lnTo>
                  <a:pt x="139488" y="90185"/>
                </a:lnTo>
                <a:lnTo>
                  <a:pt x="131836" y="90185"/>
                </a:lnTo>
                <a:lnTo>
                  <a:pt x="131836" y="18190"/>
                </a:lnTo>
                <a:lnTo>
                  <a:pt x="149983" y="18190"/>
                </a:lnTo>
                <a:lnTo>
                  <a:pt x="149983" y="0"/>
                </a:lnTo>
                <a:lnTo>
                  <a:pt x="50832" y="0"/>
                </a:lnTo>
                <a:lnTo>
                  <a:pt x="50832" y="18190"/>
                </a:lnTo>
                <a:lnTo>
                  <a:pt x="72368" y="18190"/>
                </a:lnTo>
                <a:lnTo>
                  <a:pt x="72368" y="90185"/>
                </a:lnTo>
                <a:lnTo>
                  <a:pt x="58594" y="90185"/>
                </a:lnTo>
                <a:lnTo>
                  <a:pt x="0" y="141906"/>
                </a:lnTo>
                <a:lnTo>
                  <a:pt x="0" y="193628"/>
                </a:lnTo>
                <a:lnTo>
                  <a:pt x="0" y="245350"/>
                </a:lnTo>
                <a:lnTo>
                  <a:pt x="58594" y="297072"/>
                </a:lnTo>
                <a:lnTo>
                  <a:pt x="72368" y="297072"/>
                </a:lnTo>
                <a:lnTo>
                  <a:pt x="72368" y="370820"/>
                </a:lnTo>
                <a:lnTo>
                  <a:pt x="50832" y="370820"/>
                </a:lnTo>
                <a:lnTo>
                  <a:pt x="50832" y="388900"/>
                </a:lnTo>
                <a:lnTo>
                  <a:pt x="149983" y="388900"/>
                </a:lnTo>
                <a:close/>
              </a:path>
            </a:pathLst>
          </a:custGeom>
          <a:solidFill>
            <a:srgbClr val="8BA5C4"/>
          </a:solidFill>
          <a:ln w="1090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503" name="자유형: 도형 2252">
            <a:extLst>
              <a:ext uri="{FF2B5EF4-FFF2-40B4-BE49-F238E27FC236}">
                <a16:creationId xmlns:a16="http://schemas.microsoft.com/office/drawing/2014/main" id="{3F1D534A-B598-4D1D-5D33-614362591A8D}"/>
              </a:ext>
            </a:extLst>
          </p:cNvPr>
          <p:cNvSpPr/>
          <p:nvPr/>
        </p:nvSpPr>
        <p:spPr>
          <a:xfrm>
            <a:off x="4001976" y="3756437"/>
            <a:ext cx="713729" cy="122401"/>
          </a:xfrm>
          <a:custGeom>
            <a:avLst/>
            <a:gdLst>
              <a:gd name="connsiteX0" fmla="*/ 713730 w 713729"/>
              <a:gd name="connsiteY0" fmla="*/ 122401 h 122401"/>
              <a:gd name="connsiteX1" fmla="*/ 122107 w 713729"/>
              <a:gd name="connsiteY1" fmla="*/ 122401 h 122401"/>
              <a:gd name="connsiteX2" fmla="*/ 0 w 713729"/>
              <a:gd name="connsiteY2" fmla="*/ 0 h 122401"/>
              <a:gd name="connsiteX3" fmla="*/ 43727 w 713729"/>
              <a:gd name="connsiteY3" fmla="*/ 0 h 122401"/>
              <a:gd name="connsiteX4" fmla="*/ 122107 w 713729"/>
              <a:gd name="connsiteY4" fmla="*/ 78569 h 122401"/>
              <a:gd name="connsiteX5" fmla="*/ 713730 w 713729"/>
              <a:gd name="connsiteY5" fmla="*/ 78569 h 122401"/>
              <a:gd name="connsiteX6" fmla="*/ 713730 w 713729"/>
              <a:gd name="connsiteY6" fmla="*/ 122401 h 122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3729" h="122401">
                <a:moveTo>
                  <a:pt x="713730" y="122401"/>
                </a:moveTo>
                <a:lnTo>
                  <a:pt x="122107" y="122401"/>
                </a:lnTo>
                <a:cubicBezTo>
                  <a:pt x="54768" y="122401"/>
                  <a:pt x="0" y="67501"/>
                  <a:pt x="0" y="0"/>
                </a:cubicBezTo>
                <a:lnTo>
                  <a:pt x="43727" y="0"/>
                </a:lnTo>
                <a:cubicBezTo>
                  <a:pt x="43727" y="43284"/>
                  <a:pt x="78927" y="78569"/>
                  <a:pt x="122107" y="78569"/>
                </a:cubicBezTo>
                <a:lnTo>
                  <a:pt x="713730" y="78569"/>
                </a:lnTo>
                <a:lnTo>
                  <a:pt x="713730" y="122401"/>
                </a:lnTo>
                <a:close/>
              </a:path>
            </a:pathLst>
          </a:custGeom>
          <a:solidFill>
            <a:srgbClr val="8BA5C4"/>
          </a:solidFill>
          <a:ln w="1090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504" name="자유형: 도형 2254">
            <a:extLst>
              <a:ext uri="{FF2B5EF4-FFF2-40B4-BE49-F238E27FC236}">
                <a16:creationId xmlns:a16="http://schemas.microsoft.com/office/drawing/2014/main" id="{C12AB14F-D5BF-E1F4-BCF2-62D24674DBCF}"/>
              </a:ext>
            </a:extLst>
          </p:cNvPr>
          <p:cNvSpPr/>
          <p:nvPr/>
        </p:nvSpPr>
        <p:spPr>
          <a:xfrm>
            <a:off x="1065835" y="3745918"/>
            <a:ext cx="1432160" cy="746570"/>
          </a:xfrm>
          <a:custGeom>
            <a:avLst/>
            <a:gdLst>
              <a:gd name="connsiteX0" fmla="*/ 1432160 w 1432160"/>
              <a:gd name="connsiteY0" fmla="*/ 746571 h 746570"/>
              <a:gd name="connsiteX1" fmla="*/ 1180732 w 1432160"/>
              <a:gd name="connsiteY1" fmla="*/ 746571 h 746570"/>
              <a:gd name="connsiteX2" fmla="*/ 1038620 w 1432160"/>
              <a:gd name="connsiteY2" fmla="*/ 604116 h 746570"/>
              <a:gd name="connsiteX3" fmla="*/ 1038620 w 1432160"/>
              <a:gd name="connsiteY3" fmla="*/ 384956 h 746570"/>
              <a:gd name="connsiteX4" fmla="*/ 962098 w 1432160"/>
              <a:gd name="connsiteY4" fmla="*/ 308249 h 746570"/>
              <a:gd name="connsiteX5" fmla="*/ 142112 w 1432160"/>
              <a:gd name="connsiteY5" fmla="*/ 308249 h 746570"/>
              <a:gd name="connsiteX6" fmla="*/ 0 w 1432160"/>
              <a:gd name="connsiteY6" fmla="*/ 165795 h 746570"/>
              <a:gd name="connsiteX7" fmla="*/ 0 w 1432160"/>
              <a:gd name="connsiteY7" fmla="*/ 0 h 746570"/>
              <a:gd name="connsiteX8" fmla="*/ 65590 w 1432160"/>
              <a:gd name="connsiteY8" fmla="*/ 0 h 746570"/>
              <a:gd name="connsiteX9" fmla="*/ 65590 w 1432160"/>
              <a:gd name="connsiteY9" fmla="*/ 165795 h 746570"/>
              <a:gd name="connsiteX10" fmla="*/ 142112 w 1432160"/>
              <a:gd name="connsiteY10" fmla="*/ 242501 h 746570"/>
              <a:gd name="connsiteX11" fmla="*/ 962098 w 1432160"/>
              <a:gd name="connsiteY11" fmla="*/ 242501 h 746570"/>
              <a:gd name="connsiteX12" fmla="*/ 1104210 w 1432160"/>
              <a:gd name="connsiteY12" fmla="*/ 384956 h 746570"/>
              <a:gd name="connsiteX13" fmla="*/ 1104210 w 1432160"/>
              <a:gd name="connsiteY13" fmla="*/ 604116 h 746570"/>
              <a:gd name="connsiteX14" fmla="*/ 1180732 w 1432160"/>
              <a:gd name="connsiteY14" fmla="*/ 680823 h 746570"/>
              <a:gd name="connsiteX15" fmla="*/ 1432160 w 1432160"/>
              <a:gd name="connsiteY15" fmla="*/ 680823 h 746570"/>
              <a:gd name="connsiteX16" fmla="*/ 1432160 w 1432160"/>
              <a:gd name="connsiteY16" fmla="*/ 746571 h 7465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32160" h="746570">
                <a:moveTo>
                  <a:pt x="1432160" y="746571"/>
                </a:moveTo>
                <a:lnTo>
                  <a:pt x="1180732" y="746571"/>
                </a:lnTo>
                <a:cubicBezTo>
                  <a:pt x="1102351" y="746571"/>
                  <a:pt x="1038620" y="682685"/>
                  <a:pt x="1038620" y="604116"/>
                </a:cubicBezTo>
                <a:lnTo>
                  <a:pt x="1038620" y="384956"/>
                </a:lnTo>
                <a:cubicBezTo>
                  <a:pt x="1038620" y="342658"/>
                  <a:pt x="1004294" y="308249"/>
                  <a:pt x="962098" y="308249"/>
                </a:cubicBezTo>
                <a:lnTo>
                  <a:pt x="142112" y="308249"/>
                </a:lnTo>
                <a:cubicBezTo>
                  <a:pt x="63732" y="308249"/>
                  <a:pt x="0" y="244364"/>
                  <a:pt x="0" y="165795"/>
                </a:cubicBezTo>
                <a:lnTo>
                  <a:pt x="0" y="0"/>
                </a:lnTo>
                <a:lnTo>
                  <a:pt x="65590" y="0"/>
                </a:lnTo>
                <a:lnTo>
                  <a:pt x="65590" y="165795"/>
                </a:lnTo>
                <a:cubicBezTo>
                  <a:pt x="65590" y="208093"/>
                  <a:pt x="99916" y="242501"/>
                  <a:pt x="142112" y="242501"/>
                </a:cubicBezTo>
                <a:lnTo>
                  <a:pt x="962098" y="242501"/>
                </a:lnTo>
                <a:cubicBezTo>
                  <a:pt x="1040478" y="242501"/>
                  <a:pt x="1104210" y="306387"/>
                  <a:pt x="1104210" y="384956"/>
                </a:cubicBezTo>
                <a:lnTo>
                  <a:pt x="1104210" y="604116"/>
                </a:lnTo>
                <a:cubicBezTo>
                  <a:pt x="1104210" y="646414"/>
                  <a:pt x="1138535" y="680823"/>
                  <a:pt x="1180732" y="680823"/>
                </a:cubicBezTo>
                <a:lnTo>
                  <a:pt x="1432160" y="680823"/>
                </a:lnTo>
                <a:lnTo>
                  <a:pt x="1432160" y="746571"/>
                </a:lnTo>
                <a:close/>
              </a:path>
            </a:pathLst>
          </a:custGeom>
          <a:solidFill>
            <a:srgbClr val="8BA5C4"/>
          </a:solidFill>
          <a:ln w="1090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505" name="자유형: 도형 2255">
            <a:extLst>
              <a:ext uri="{FF2B5EF4-FFF2-40B4-BE49-F238E27FC236}">
                <a16:creationId xmlns:a16="http://schemas.microsoft.com/office/drawing/2014/main" id="{6894961D-F965-EA28-72A9-D6304F931315}"/>
              </a:ext>
            </a:extLst>
          </p:cNvPr>
          <p:cNvSpPr/>
          <p:nvPr/>
        </p:nvSpPr>
        <p:spPr>
          <a:xfrm>
            <a:off x="1221720" y="3844759"/>
            <a:ext cx="387965" cy="273950"/>
          </a:xfrm>
          <a:custGeom>
            <a:avLst/>
            <a:gdLst>
              <a:gd name="connsiteX0" fmla="*/ 369928 w 387965"/>
              <a:gd name="connsiteY0" fmla="*/ 123607 h 273950"/>
              <a:gd name="connsiteX1" fmla="*/ 369928 w 387965"/>
              <a:gd name="connsiteY1" fmla="*/ 141687 h 273950"/>
              <a:gd name="connsiteX2" fmla="*/ 296358 w 387965"/>
              <a:gd name="connsiteY2" fmla="*/ 141687 h 273950"/>
              <a:gd name="connsiteX3" fmla="*/ 296358 w 387965"/>
              <a:gd name="connsiteY3" fmla="*/ 134017 h 273950"/>
              <a:gd name="connsiteX4" fmla="*/ 244760 w 387965"/>
              <a:gd name="connsiteY4" fmla="*/ 84706 h 273950"/>
              <a:gd name="connsiteX5" fmla="*/ 220164 w 387965"/>
              <a:gd name="connsiteY5" fmla="*/ 84706 h 273950"/>
              <a:gd name="connsiteX6" fmla="*/ 220164 w 387965"/>
              <a:gd name="connsiteY6" fmla="*/ 52927 h 273950"/>
              <a:gd name="connsiteX7" fmla="*/ 203111 w 387965"/>
              <a:gd name="connsiteY7" fmla="*/ 52927 h 273950"/>
              <a:gd name="connsiteX8" fmla="*/ 203111 w 387965"/>
              <a:gd name="connsiteY8" fmla="*/ 28272 h 273950"/>
              <a:gd name="connsiteX9" fmla="*/ 273729 w 387965"/>
              <a:gd name="connsiteY9" fmla="*/ 28272 h 273950"/>
              <a:gd name="connsiteX10" fmla="*/ 273729 w 387965"/>
              <a:gd name="connsiteY10" fmla="*/ 0 h 273950"/>
              <a:gd name="connsiteX11" fmla="*/ 114236 w 387965"/>
              <a:gd name="connsiteY11" fmla="*/ 0 h 273950"/>
              <a:gd name="connsiteX12" fmla="*/ 114236 w 387965"/>
              <a:gd name="connsiteY12" fmla="*/ 28272 h 273950"/>
              <a:gd name="connsiteX13" fmla="*/ 184964 w 387965"/>
              <a:gd name="connsiteY13" fmla="*/ 28272 h 273950"/>
              <a:gd name="connsiteX14" fmla="*/ 184964 w 387965"/>
              <a:gd name="connsiteY14" fmla="*/ 52927 h 273950"/>
              <a:gd name="connsiteX15" fmla="*/ 166162 w 387965"/>
              <a:gd name="connsiteY15" fmla="*/ 52927 h 273950"/>
              <a:gd name="connsiteX16" fmla="*/ 166162 w 387965"/>
              <a:gd name="connsiteY16" fmla="*/ 84706 h 273950"/>
              <a:gd name="connsiteX17" fmla="*/ 141565 w 387965"/>
              <a:gd name="connsiteY17" fmla="*/ 84706 h 273950"/>
              <a:gd name="connsiteX18" fmla="*/ 89968 w 387965"/>
              <a:gd name="connsiteY18" fmla="*/ 134017 h 273950"/>
              <a:gd name="connsiteX19" fmla="*/ 89968 w 387965"/>
              <a:gd name="connsiteY19" fmla="*/ 141687 h 273950"/>
              <a:gd name="connsiteX20" fmla="*/ 18147 w 387965"/>
              <a:gd name="connsiteY20" fmla="*/ 141687 h 273950"/>
              <a:gd name="connsiteX21" fmla="*/ 18147 w 387965"/>
              <a:gd name="connsiteY21" fmla="*/ 123607 h 273950"/>
              <a:gd name="connsiteX22" fmla="*/ 0 w 387965"/>
              <a:gd name="connsiteY22" fmla="*/ 123607 h 273950"/>
              <a:gd name="connsiteX23" fmla="*/ 0 w 387965"/>
              <a:gd name="connsiteY23" fmla="*/ 222996 h 273950"/>
              <a:gd name="connsiteX24" fmla="*/ 18147 w 387965"/>
              <a:gd name="connsiteY24" fmla="*/ 222996 h 273950"/>
              <a:gd name="connsiteX25" fmla="*/ 18147 w 387965"/>
              <a:gd name="connsiteY25" fmla="*/ 201409 h 273950"/>
              <a:gd name="connsiteX26" fmla="*/ 89968 w 387965"/>
              <a:gd name="connsiteY26" fmla="*/ 201409 h 273950"/>
              <a:gd name="connsiteX27" fmla="*/ 89968 w 387965"/>
              <a:gd name="connsiteY27" fmla="*/ 215106 h 273950"/>
              <a:gd name="connsiteX28" fmla="*/ 141565 w 387965"/>
              <a:gd name="connsiteY28" fmla="*/ 273951 h 273950"/>
              <a:gd name="connsiteX29" fmla="*/ 193163 w 387965"/>
              <a:gd name="connsiteY29" fmla="*/ 273951 h 273950"/>
              <a:gd name="connsiteX30" fmla="*/ 244760 w 387965"/>
              <a:gd name="connsiteY30" fmla="*/ 273951 h 273950"/>
              <a:gd name="connsiteX31" fmla="*/ 296358 w 387965"/>
              <a:gd name="connsiteY31" fmla="*/ 215106 h 273950"/>
              <a:gd name="connsiteX32" fmla="*/ 296358 w 387965"/>
              <a:gd name="connsiteY32" fmla="*/ 201409 h 273950"/>
              <a:gd name="connsiteX33" fmla="*/ 369928 w 387965"/>
              <a:gd name="connsiteY33" fmla="*/ 201409 h 273950"/>
              <a:gd name="connsiteX34" fmla="*/ 369928 w 387965"/>
              <a:gd name="connsiteY34" fmla="*/ 222996 h 273950"/>
              <a:gd name="connsiteX35" fmla="*/ 387966 w 387965"/>
              <a:gd name="connsiteY35" fmla="*/ 222996 h 273950"/>
              <a:gd name="connsiteX36" fmla="*/ 387966 w 387965"/>
              <a:gd name="connsiteY36" fmla="*/ 123607 h 27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87965" h="273950">
                <a:moveTo>
                  <a:pt x="369928" y="123607"/>
                </a:moveTo>
                <a:lnTo>
                  <a:pt x="369928" y="141687"/>
                </a:lnTo>
                <a:lnTo>
                  <a:pt x="296358" y="141687"/>
                </a:lnTo>
                <a:lnTo>
                  <a:pt x="296358" y="134017"/>
                </a:lnTo>
                <a:lnTo>
                  <a:pt x="244760" y="84706"/>
                </a:lnTo>
                <a:lnTo>
                  <a:pt x="220164" y="84706"/>
                </a:lnTo>
                <a:lnTo>
                  <a:pt x="220164" y="52927"/>
                </a:lnTo>
                <a:lnTo>
                  <a:pt x="203111" y="52927"/>
                </a:lnTo>
                <a:lnTo>
                  <a:pt x="203111" y="28272"/>
                </a:lnTo>
                <a:lnTo>
                  <a:pt x="273729" y="28272"/>
                </a:lnTo>
                <a:lnTo>
                  <a:pt x="273729" y="0"/>
                </a:lnTo>
                <a:lnTo>
                  <a:pt x="114236" y="0"/>
                </a:lnTo>
                <a:lnTo>
                  <a:pt x="114236" y="28272"/>
                </a:lnTo>
                <a:lnTo>
                  <a:pt x="184964" y="28272"/>
                </a:lnTo>
                <a:lnTo>
                  <a:pt x="184964" y="52927"/>
                </a:lnTo>
                <a:lnTo>
                  <a:pt x="166162" y="52927"/>
                </a:lnTo>
                <a:lnTo>
                  <a:pt x="166162" y="84706"/>
                </a:lnTo>
                <a:lnTo>
                  <a:pt x="141565" y="84706"/>
                </a:lnTo>
                <a:lnTo>
                  <a:pt x="89968" y="134017"/>
                </a:lnTo>
                <a:lnTo>
                  <a:pt x="89968" y="141687"/>
                </a:lnTo>
                <a:lnTo>
                  <a:pt x="18147" y="141687"/>
                </a:lnTo>
                <a:lnTo>
                  <a:pt x="18147" y="123607"/>
                </a:lnTo>
                <a:lnTo>
                  <a:pt x="0" y="123607"/>
                </a:lnTo>
                <a:lnTo>
                  <a:pt x="0" y="222996"/>
                </a:lnTo>
                <a:lnTo>
                  <a:pt x="18147" y="222996"/>
                </a:lnTo>
                <a:lnTo>
                  <a:pt x="18147" y="201409"/>
                </a:lnTo>
                <a:lnTo>
                  <a:pt x="89968" y="201409"/>
                </a:lnTo>
                <a:lnTo>
                  <a:pt x="89968" y="215106"/>
                </a:lnTo>
                <a:lnTo>
                  <a:pt x="141565" y="273951"/>
                </a:lnTo>
                <a:lnTo>
                  <a:pt x="193163" y="273951"/>
                </a:lnTo>
                <a:lnTo>
                  <a:pt x="244760" y="273951"/>
                </a:lnTo>
                <a:lnTo>
                  <a:pt x="296358" y="215106"/>
                </a:lnTo>
                <a:lnTo>
                  <a:pt x="296358" y="201409"/>
                </a:lnTo>
                <a:lnTo>
                  <a:pt x="369928" y="201409"/>
                </a:lnTo>
                <a:lnTo>
                  <a:pt x="369928" y="222996"/>
                </a:lnTo>
                <a:lnTo>
                  <a:pt x="387966" y="222996"/>
                </a:lnTo>
                <a:lnTo>
                  <a:pt x="387966" y="123607"/>
                </a:lnTo>
                <a:close/>
              </a:path>
            </a:pathLst>
          </a:custGeom>
          <a:solidFill>
            <a:srgbClr val="8BA5C4"/>
          </a:solidFill>
          <a:ln w="1090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506" name="자유형: 도형 2256">
            <a:extLst>
              <a:ext uri="{FF2B5EF4-FFF2-40B4-BE49-F238E27FC236}">
                <a16:creationId xmlns:a16="http://schemas.microsoft.com/office/drawing/2014/main" id="{0F31BD94-EEF1-D87A-6C6C-5007C9B88E89}"/>
              </a:ext>
            </a:extLst>
          </p:cNvPr>
          <p:cNvSpPr/>
          <p:nvPr/>
        </p:nvSpPr>
        <p:spPr>
          <a:xfrm>
            <a:off x="1995574" y="3745918"/>
            <a:ext cx="43726" cy="284799"/>
          </a:xfrm>
          <a:custGeom>
            <a:avLst/>
            <a:gdLst>
              <a:gd name="connsiteX0" fmla="*/ 0 w 43726"/>
              <a:gd name="connsiteY0" fmla="*/ 0 h 284799"/>
              <a:gd name="connsiteX1" fmla="*/ 43727 w 43726"/>
              <a:gd name="connsiteY1" fmla="*/ 0 h 284799"/>
              <a:gd name="connsiteX2" fmla="*/ 43727 w 43726"/>
              <a:gd name="connsiteY2" fmla="*/ 284799 h 284799"/>
              <a:gd name="connsiteX3" fmla="*/ 0 w 43726"/>
              <a:gd name="connsiteY3" fmla="*/ 284799 h 2847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726" h="284799">
                <a:moveTo>
                  <a:pt x="0" y="0"/>
                </a:moveTo>
                <a:lnTo>
                  <a:pt x="43727" y="0"/>
                </a:lnTo>
                <a:lnTo>
                  <a:pt x="43727" y="284799"/>
                </a:lnTo>
                <a:lnTo>
                  <a:pt x="0" y="284799"/>
                </a:lnTo>
                <a:close/>
              </a:path>
            </a:pathLst>
          </a:custGeom>
          <a:solidFill>
            <a:srgbClr val="8BA5C4"/>
          </a:solidFill>
          <a:ln w="1090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grpSp>
        <p:nvGrpSpPr>
          <p:cNvPr id="507" name="그래픽 1918">
            <a:extLst>
              <a:ext uri="{FF2B5EF4-FFF2-40B4-BE49-F238E27FC236}">
                <a16:creationId xmlns:a16="http://schemas.microsoft.com/office/drawing/2014/main" id="{CA6BBC09-E9CD-D1E1-B48D-C3B7624DC82E}"/>
              </a:ext>
            </a:extLst>
          </p:cNvPr>
          <p:cNvGrpSpPr/>
          <p:nvPr/>
        </p:nvGrpSpPr>
        <p:grpSpPr>
          <a:xfrm>
            <a:off x="2070785" y="6732967"/>
            <a:ext cx="623106" cy="124592"/>
            <a:chOff x="2070785" y="6732967"/>
            <a:chExt cx="623106" cy="124592"/>
          </a:xfrm>
          <a:solidFill>
            <a:srgbClr val="8BA5C4"/>
          </a:solidFill>
        </p:grpSpPr>
        <p:sp>
          <p:nvSpPr>
            <p:cNvPr id="558" name="자유형: 도형 2259">
              <a:extLst>
                <a:ext uri="{FF2B5EF4-FFF2-40B4-BE49-F238E27FC236}">
                  <a16:creationId xmlns:a16="http://schemas.microsoft.com/office/drawing/2014/main" id="{AA95C5DA-49B2-1ABE-DCEA-848BE17C5A24}"/>
                </a:ext>
              </a:extLst>
            </p:cNvPr>
            <p:cNvSpPr/>
            <p:nvPr/>
          </p:nvSpPr>
          <p:spPr>
            <a:xfrm>
              <a:off x="2070785" y="6732967"/>
              <a:ext cx="623106" cy="61584"/>
            </a:xfrm>
            <a:custGeom>
              <a:avLst/>
              <a:gdLst>
                <a:gd name="connsiteX0" fmla="*/ 0 w 623106"/>
                <a:gd name="connsiteY0" fmla="*/ 0 h 61584"/>
                <a:gd name="connsiteX1" fmla="*/ 623106 w 623106"/>
                <a:gd name="connsiteY1" fmla="*/ 0 h 61584"/>
                <a:gd name="connsiteX2" fmla="*/ 623106 w 623106"/>
                <a:gd name="connsiteY2" fmla="*/ 61584 h 61584"/>
                <a:gd name="connsiteX3" fmla="*/ 0 w 623106"/>
                <a:gd name="connsiteY3" fmla="*/ 61584 h 61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23106" h="61584">
                  <a:moveTo>
                    <a:pt x="0" y="0"/>
                  </a:moveTo>
                  <a:lnTo>
                    <a:pt x="623106" y="0"/>
                  </a:lnTo>
                  <a:lnTo>
                    <a:pt x="623106" y="61584"/>
                  </a:lnTo>
                  <a:lnTo>
                    <a:pt x="0" y="61584"/>
                  </a:lnTo>
                  <a:close/>
                </a:path>
              </a:pathLst>
            </a:custGeom>
            <a:grpFill/>
            <a:ln w="1090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59" name="자유형: 도형 2260">
              <a:extLst>
                <a:ext uri="{FF2B5EF4-FFF2-40B4-BE49-F238E27FC236}">
                  <a16:creationId xmlns:a16="http://schemas.microsoft.com/office/drawing/2014/main" id="{E422A766-3860-AB90-0CDF-78D2240E0AB4}"/>
                </a:ext>
              </a:extLst>
            </p:cNvPr>
            <p:cNvSpPr/>
            <p:nvPr/>
          </p:nvSpPr>
          <p:spPr>
            <a:xfrm>
              <a:off x="2117244" y="6794551"/>
              <a:ext cx="21863" cy="63008"/>
            </a:xfrm>
            <a:custGeom>
              <a:avLst/>
              <a:gdLst>
                <a:gd name="connsiteX0" fmla="*/ 0 w 21863"/>
                <a:gd name="connsiteY0" fmla="*/ 0 h 63008"/>
                <a:gd name="connsiteX1" fmla="*/ 21863 w 21863"/>
                <a:gd name="connsiteY1" fmla="*/ 0 h 63008"/>
                <a:gd name="connsiteX2" fmla="*/ 21863 w 21863"/>
                <a:gd name="connsiteY2" fmla="*/ 63009 h 63008"/>
                <a:gd name="connsiteX3" fmla="*/ 0 w 21863"/>
                <a:gd name="connsiteY3" fmla="*/ 63009 h 63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863" h="63008">
                  <a:moveTo>
                    <a:pt x="0" y="0"/>
                  </a:moveTo>
                  <a:lnTo>
                    <a:pt x="21863" y="0"/>
                  </a:lnTo>
                  <a:lnTo>
                    <a:pt x="21863" y="63009"/>
                  </a:lnTo>
                  <a:lnTo>
                    <a:pt x="0" y="63009"/>
                  </a:lnTo>
                  <a:close/>
                </a:path>
              </a:pathLst>
            </a:custGeom>
            <a:grpFill/>
            <a:ln w="1090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60" name="자유형: 도형 2261">
              <a:extLst>
                <a:ext uri="{FF2B5EF4-FFF2-40B4-BE49-F238E27FC236}">
                  <a16:creationId xmlns:a16="http://schemas.microsoft.com/office/drawing/2014/main" id="{13C7461E-9632-E7F2-3E5A-BF2323FEACA6}"/>
                </a:ext>
              </a:extLst>
            </p:cNvPr>
            <p:cNvSpPr/>
            <p:nvPr/>
          </p:nvSpPr>
          <p:spPr>
            <a:xfrm>
              <a:off x="2371406" y="6794551"/>
              <a:ext cx="21863" cy="63008"/>
            </a:xfrm>
            <a:custGeom>
              <a:avLst/>
              <a:gdLst>
                <a:gd name="connsiteX0" fmla="*/ 0 w 21863"/>
                <a:gd name="connsiteY0" fmla="*/ 0 h 63008"/>
                <a:gd name="connsiteX1" fmla="*/ 21863 w 21863"/>
                <a:gd name="connsiteY1" fmla="*/ 0 h 63008"/>
                <a:gd name="connsiteX2" fmla="*/ 21863 w 21863"/>
                <a:gd name="connsiteY2" fmla="*/ 63009 h 63008"/>
                <a:gd name="connsiteX3" fmla="*/ 0 w 21863"/>
                <a:gd name="connsiteY3" fmla="*/ 63009 h 63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863" h="63008">
                  <a:moveTo>
                    <a:pt x="0" y="0"/>
                  </a:moveTo>
                  <a:lnTo>
                    <a:pt x="21863" y="0"/>
                  </a:lnTo>
                  <a:lnTo>
                    <a:pt x="21863" y="63009"/>
                  </a:lnTo>
                  <a:lnTo>
                    <a:pt x="0" y="63009"/>
                  </a:lnTo>
                  <a:close/>
                </a:path>
              </a:pathLst>
            </a:custGeom>
            <a:grpFill/>
            <a:ln w="1090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61" name="자유형: 도형 2262">
              <a:extLst>
                <a:ext uri="{FF2B5EF4-FFF2-40B4-BE49-F238E27FC236}">
                  <a16:creationId xmlns:a16="http://schemas.microsoft.com/office/drawing/2014/main" id="{30584B3F-0A90-EE1A-43AC-5570595E7FC5}"/>
                </a:ext>
              </a:extLst>
            </p:cNvPr>
            <p:cNvSpPr/>
            <p:nvPr/>
          </p:nvSpPr>
          <p:spPr>
            <a:xfrm>
              <a:off x="2618681" y="6794551"/>
              <a:ext cx="21863" cy="63008"/>
            </a:xfrm>
            <a:custGeom>
              <a:avLst/>
              <a:gdLst>
                <a:gd name="connsiteX0" fmla="*/ 0 w 21863"/>
                <a:gd name="connsiteY0" fmla="*/ 0 h 63008"/>
                <a:gd name="connsiteX1" fmla="*/ 21863 w 21863"/>
                <a:gd name="connsiteY1" fmla="*/ 0 h 63008"/>
                <a:gd name="connsiteX2" fmla="*/ 21863 w 21863"/>
                <a:gd name="connsiteY2" fmla="*/ 63009 h 63008"/>
                <a:gd name="connsiteX3" fmla="*/ 0 w 21863"/>
                <a:gd name="connsiteY3" fmla="*/ 63009 h 63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863" h="63008">
                  <a:moveTo>
                    <a:pt x="0" y="0"/>
                  </a:moveTo>
                  <a:lnTo>
                    <a:pt x="21863" y="0"/>
                  </a:lnTo>
                  <a:lnTo>
                    <a:pt x="21863" y="63009"/>
                  </a:lnTo>
                  <a:lnTo>
                    <a:pt x="0" y="63009"/>
                  </a:lnTo>
                  <a:close/>
                </a:path>
              </a:pathLst>
            </a:custGeom>
            <a:grpFill/>
            <a:ln w="1090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508" name="자유형: 도형 2263">
            <a:extLst>
              <a:ext uri="{FF2B5EF4-FFF2-40B4-BE49-F238E27FC236}">
                <a16:creationId xmlns:a16="http://schemas.microsoft.com/office/drawing/2014/main" id="{92EC7DCD-94E9-D02F-66B4-FA2884F29094}"/>
              </a:ext>
            </a:extLst>
          </p:cNvPr>
          <p:cNvSpPr/>
          <p:nvPr/>
        </p:nvSpPr>
        <p:spPr>
          <a:xfrm>
            <a:off x="2120633" y="6597855"/>
            <a:ext cx="37386" cy="144974"/>
          </a:xfrm>
          <a:custGeom>
            <a:avLst/>
            <a:gdLst>
              <a:gd name="connsiteX0" fmla="*/ 16179 w 37386"/>
              <a:gd name="connsiteY0" fmla="*/ 144975 h 144974"/>
              <a:gd name="connsiteX1" fmla="*/ 0 w 37386"/>
              <a:gd name="connsiteY1" fmla="*/ 144975 h 144974"/>
              <a:gd name="connsiteX2" fmla="*/ 0 w 37386"/>
              <a:gd name="connsiteY2" fmla="*/ 0 h 144974"/>
              <a:gd name="connsiteX3" fmla="*/ 37386 w 37386"/>
              <a:gd name="connsiteY3" fmla="*/ 0 h 144974"/>
              <a:gd name="connsiteX4" fmla="*/ 37386 w 37386"/>
              <a:gd name="connsiteY4" fmla="*/ 16218 h 144974"/>
              <a:gd name="connsiteX5" fmla="*/ 16179 w 37386"/>
              <a:gd name="connsiteY5" fmla="*/ 16218 h 1449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7386" h="144974">
                <a:moveTo>
                  <a:pt x="16179" y="144975"/>
                </a:moveTo>
                <a:lnTo>
                  <a:pt x="0" y="144975"/>
                </a:lnTo>
                <a:lnTo>
                  <a:pt x="0" y="0"/>
                </a:lnTo>
                <a:lnTo>
                  <a:pt x="37386" y="0"/>
                </a:lnTo>
                <a:lnTo>
                  <a:pt x="37386" y="16218"/>
                </a:lnTo>
                <a:lnTo>
                  <a:pt x="16179" y="16218"/>
                </a:lnTo>
                <a:close/>
              </a:path>
            </a:pathLst>
          </a:custGeom>
          <a:solidFill>
            <a:srgbClr val="8BA5C4"/>
          </a:solidFill>
          <a:ln w="1090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509" name="자유형: 도형 2264">
            <a:extLst>
              <a:ext uri="{FF2B5EF4-FFF2-40B4-BE49-F238E27FC236}">
                <a16:creationId xmlns:a16="http://schemas.microsoft.com/office/drawing/2014/main" id="{BFBAAC50-F755-28DF-A491-5B89C564359D}"/>
              </a:ext>
            </a:extLst>
          </p:cNvPr>
          <p:cNvSpPr/>
          <p:nvPr/>
        </p:nvSpPr>
        <p:spPr>
          <a:xfrm>
            <a:off x="2158019" y="6436005"/>
            <a:ext cx="310459" cy="306824"/>
          </a:xfrm>
          <a:custGeom>
            <a:avLst/>
            <a:gdLst>
              <a:gd name="connsiteX0" fmla="*/ 207265 w 310459"/>
              <a:gd name="connsiteY0" fmla="*/ 88979 h 306824"/>
              <a:gd name="connsiteX1" fmla="*/ 207265 w 310459"/>
              <a:gd name="connsiteY1" fmla="*/ 0 h 306824"/>
              <a:gd name="connsiteX2" fmla="*/ 104070 w 310459"/>
              <a:gd name="connsiteY2" fmla="*/ 88979 h 306824"/>
              <a:gd name="connsiteX3" fmla="*/ 103195 w 310459"/>
              <a:gd name="connsiteY3" fmla="*/ 88979 h 306824"/>
              <a:gd name="connsiteX4" fmla="*/ 103195 w 310459"/>
              <a:gd name="connsiteY4" fmla="*/ 0 h 306824"/>
              <a:gd name="connsiteX5" fmla="*/ 0 w 310459"/>
              <a:gd name="connsiteY5" fmla="*/ 88979 h 306824"/>
              <a:gd name="connsiteX6" fmla="*/ 0 w 310459"/>
              <a:gd name="connsiteY6" fmla="*/ 306825 h 306824"/>
              <a:gd name="connsiteX7" fmla="*/ 310460 w 310459"/>
              <a:gd name="connsiteY7" fmla="*/ 306825 h 306824"/>
              <a:gd name="connsiteX8" fmla="*/ 310460 w 310459"/>
              <a:gd name="connsiteY8" fmla="*/ 88979 h 306824"/>
              <a:gd name="connsiteX9" fmla="*/ 310460 w 310459"/>
              <a:gd name="connsiteY9" fmla="*/ 0 h 306824"/>
              <a:gd name="connsiteX10" fmla="*/ 207265 w 310459"/>
              <a:gd name="connsiteY10" fmla="*/ 88979 h 306824"/>
              <a:gd name="connsiteX11" fmla="*/ 64606 w 310459"/>
              <a:gd name="connsiteY11" fmla="*/ 205354 h 306824"/>
              <a:gd name="connsiteX12" fmla="*/ 28313 w 310459"/>
              <a:gd name="connsiteY12" fmla="*/ 205354 h 306824"/>
              <a:gd name="connsiteX13" fmla="*/ 28313 w 310459"/>
              <a:gd name="connsiteY13" fmla="*/ 124483 h 306824"/>
              <a:gd name="connsiteX14" fmla="*/ 64606 w 310459"/>
              <a:gd name="connsiteY14" fmla="*/ 124483 h 306824"/>
              <a:gd name="connsiteX15" fmla="*/ 64606 w 310459"/>
              <a:gd name="connsiteY15" fmla="*/ 205354 h 306824"/>
              <a:gd name="connsiteX16" fmla="*/ 121014 w 310459"/>
              <a:gd name="connsiteY16" fmla="*/ 205354 h 306824"/>
              <a:gd name="connsiteX17" fmla="*/ 84721 w 310459"/>
              <a:gd name="connsiteY17" fmla="*/ 205354 h 306824"/>
              <a:gd name="connsiteX18" fmla="*/ 84721 w 310459"/>
              <a:gd name="connsiteY18" fmla="*/ 124483 h 306824"/>
              <a:gd name="connsiteX19" fmla="*/ 121014 w 310459"/>
              <a:gd name="connsiteY19" fmla="*/ 124483 h 306824"/>
              <a:gd name="connsiteX20" fmla="*/ 121014 w 310459"/>
              <a:gd name="connsiteY20" fmla="*/ 205354 h 306824"/>
              <a:gd name="connsiteX21" fmla="*/ 177531 w 310459"/>
              <a:gd name="connsiteY21" fmla="*/ 205354 h 306824"/>
              <a:gd name="connsiteX22" fmla="*/ 141237 w 310459"/>
              <a:gd name="connsiteY22" fmla="*/ 205354 h 306824"/>
              <a:gd name="connsiteX23" fmla="*/ 141237 w 310459"/>
              <a:gd name="connsiteY23" fmla="*/ 124483 h 306824"/>
              <a:gd name="connsiteX24" fmla="*/ 177531 w 310459"/>
              <a:gd name="connsiteY24" fmla="*/ 124483 h 306824"/>
              <a:gd name="connsiteX25" fmla="*/ 177531 w 310459"/>
              <a:gd name="connsiteY25" fmla="*/ 205354 h 306824"/>
              <a:gd name="connsiteX26" fmla="*/ 233938 w 310459"/>
              <a:gd name="connsiteY26" fmla="*/ 205354 h 306824"/>
              <a:gd name="connsiteX27" fmla="*/ 197645 w 310459"/>
              <a:gd name="connsiteY27" fmla="*/ 205354 h 306824"/>
              <a:gd name="connsiteX28" fmla="*/ 197645 w 310459"/>
              <a:gd name="connsiteY28" fmla="*/ 124483 h 306824"/>
              <a:gd name="connsiteX29" fmla="*/ 233938 w 310459"/>
              <a:gd name="connsiteY29" fmla="*/ 124483 h 306824"/>
              <a:gd name="connsiteX30" fmla="*/ 233938 w 310459"/>
              <a:gd name="connsiteY30" fmla="*/ 205354 h 306824"/>
              <a:gd name="connsiteX31" fmla="*/ 290455 w 310459"/>
              <a:gd name="connsiteY31" fmla="*/ 205354 h 306824"/>
              <a:gd name="connsiteX32" fmla="*/ 254162 w 310459"/>
              <a:gd name="connsiteY32" fmla="*/ 205354 h 306824"/>
              <a:gd name="connsiteX33" fmla="*/ 254162 w 310459"/>
              <a:gd name="connsiteY33" fmla="*/ 124483 h 306824"/>
              <a:gd name="connsiteX34" fmla="*/ 290455 w 310459"/>
              <a:gd name="connsiteY34" fmla="*/ 124483 h 306824"/>
              <a:gd name="connsiteX35" fmla="*/ 290455 w 310459"/>
              <a:gd name="connsiteY35" fmla="*/ 205354 h 3068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310459" h="306824">
                <a:moveTo>
                  <a:pt x="207265" y="88979"/>
                </a:moveTo>
                <a:lnTo>
                  <a:pt x="207265" y="0"/>
                </a:lnTo>
                <a:lnTo>
                  <a:pt x="104070" y="88979"/>
                </a:lnTo>
                <a:lnTo>
                  <a:pt x="103195" y="88979"/>
                </a:lnTo>
                <a:lnTo>
                  <a:pt x="103195" y="0"/>
                </a:lnTo>
                <a:lnTo>
                  <a:pt x="0" y="88979"/>
                </a:lnTo>
                <a:lnTo>
                  <a:pt x="0" y="306825"/>
                </a:lnTo>
                <a:lnTo>
                  <a:pt x="310460" y="306825"/>
                </a:lnTo>
                <a:lnTo>
                  <a:pt x="310460" y="88979"/>
                </a:lnTo>
                <a:lnTo>
                  <a:pt x="310460" y="0"/>
                </a:lnTo>
                <a:lnTo>
                  <a:pt x="207265" y="88979"/>
                </a:lnTo>
                <a:close/>
                <a:moveTo>
                  <a:pt x="64606" y="205354"/>
                </a:moveTo>
                <a:lnTo>
                  <a:pt x="28313" y="205354"/>
                </a:lnTo>
                <a:lnTo>
                  <a:pt x="28313" y="124483"/>
                </a:lnTo>
                <a:lnTo>
                  <a:pt x="64606" y="124483"/>
                </a:lnTo>
                <a:lnTo>
                  <a:pt x="64606" y="205354"/>
                </a:lnTo>
                <a:close/>
                <a:moveTo>
                  <a:pt x="121014" y="205354"/>
                </a:moveTo>
                <a:lnTo>
                  <a:pt x="84721" y="205354"/>
                </a:lnTo>
                <a:lnTo>
                  <a:pt x="84721" y="124483"/>
                </a:lnTo>
                <a:lnTo>
                  <a:pt x="121014" y="124483"/>
                </a:lnTo>
                <a:lnTo>
                  <a:pt x="121014" y="205354"/>
                </a:lnTo>
                <a:close/>
                <a:moveTo>
                  <a:pt x="177531" y="205354"/>
                </a:moveTo>
                <a:lnTo>
                  <a:pt x="141237" y="205354"/>
                </a:lnTo>
                <a:lnTo>
                  <a:pt x="141237" y="124483"/>
                </a:lnTo>
                <a:lnTo>
                  <a:pt x="177531" y="124483"/>
                </a:lnTo>
                <a:lnTo>
                  <a:pt x="177531" y="205354"/>
                </a:lnTo>
                <a:close/>
                <a:moveTo>
                  <a:pt x="233938" y="205354"/>
                </a:moveTo>
                <a:lnTo>
                  <a:pt x="197645" y="205354"/>
                </a:lnTo>
                <a:lnTo>
                  <a:pt x="197645" y="124483"/>
                </a:lnTo>
                <a:lnTo>
                  <a:pt x="233938" y="124483"/>
                </a:lnTo>
                <a:lnTo>
                  <a:pt x="233938" y="205354"/>
                </a:lnTo>
                <a:close/>
                <a:moveTo>
                  <a:pt x="290455" y="205354"/>
                </a:moveTo>
                <a:lnTo>
                  <a:pt x="254162" y="205354"/>
                </a:lnTo>
                <a:lnTo>
                  <a:pt x="254162" y="124483"/>
                </a:lnTo>
                <a:lnTo>
                  <a:pt x="290455" y="124483"/>
                </a:lnTo>
                <a:lnTo>
                  <a:pt x="290455" y="205354"/>
                </a:lnTo>
                <a:close/>
              </a:path>
            </a:pathLst>
          </a:custGeom>
          <a:solidFill>
            <a:srgbClr val="8BA5C4"/>
          </a:solidFill>
          <a:ln w="1090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510" name="그래픽 1918">
            <a:extLst>
              <a:ext uri="{FF2B5EF4-FFF2-40B4-BE49-F238E27FC236}">
                <a16:creationId xmlns:a16="http://schemas.microsoft.com/office/drawing/2014/main" id="{325DA25D-A2FA-B1D5-98C1-FA4C12F47846}"/>
              </a:ext>
            </a:extLst>
          </p:cNvPr>
          <p:cNvGrpSpPr/>
          <p:nvPr/>
        </p:nvGrpSpPr>
        <p:grpSpPr>
          <a:xfrm>
            <a:off x="2504226" y="6210598"/>
            <a:ext cx="150747" cy="535628"/>
            <a:chOff x="2504226" y="6210598"/>
            <a:chExt cx="150747" cy="535628"/>
          </a:xfrm>
          <a:solidFill>
            <a:srgbClr val="8BA5C4"/>
          </a:solidFill>
        </p:grpSpPr>
        <p:sp>
          <p:nvSpPr>
            <p:cNvPr id="550" name="자유형: 도형 2266">
              <a:extLst>
                <a:ext uri="{FF2B5EF4-FFF2-40B4-BE49-F238E27FC236}">
                  <a16:creationId xmlns:a16="http://schemas.microsoft.com/office/drawing/2014/main" id="{24FCFF8F-0332-64D8-A149-25FA90C410CB}"/>
                </a:ext>
              </a:extLst>
            </p:cNvPr>
            <p:cNvSpPr/>
            <p:nvPr/>
          </p:nvSpPr>
          <p:spPr>
            <a:xfrm>
              <a:off x="2507396" y="6210598"/>
              <a:ext cx="16397" cy="535628"/>
            </a:xfrm>
            <a:custGeom>
              <a:avLst/>
              <a:gdLst>
                <a:gd name="connsiteX0" fmla="*/ 0 w 16397"/>
                <a:gd name="connsiteY0" fmla="*/ 0 h 535628"/>
                <a:gd name="connsiteX1" fmla="*/ 16397 w 16397"/>
                <a:gd name="connsiteY1" fmla="*/ 0 h 535628"/>
                <a:gd name="connsiteX2" fmla="*/ 16397 w 16397"/>
                <a:gd name="connsiteY2" fmla="*/ 535628 h 535628"/>
                <a:gd name="connsiteX3" fmla="*/ 0 w 16397"/>
                <a:gd name="connsiteY3" fmla="*/ 535628 h 535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397" h="535628">
                  <a:moveTo>
                    <a:pt x="0" y="0"/>
                  </a:moveTo>
                  <a:lnTo>
                    <a:pt x="16397" y="0"/>
                  </a:lnTo>
                  <a:lnTo>
                    <a:pt x="16397" y="535628"/>
                  </a:lnTo>
                  <a:lnTo>
                    <a:pt x="0" y="535628"/>
                  </a:lnTo>
                  <a:close/>
                </a:path>
              </a:pathLst>
            </a:custGeom>
            <a:grpFill/>
            <a:ln w="1090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51" name="자유형: 도형 2267">
              <a:extLst>
                <a:ext uri="{FF2B5EF4-FFF2-40B4-BE49-F238E27FC236}">
                  <a16:creationId xmlns:a16="http://schemas.microsoft.com/office/drawing/2014/main" id="{3F14C232-A61B-055A-9CED-ADB246EE4FAF}"/>
                </a:ext>
              </a:extLst>
            </p:cNvPr>
            <p:cNvSpPr/>
            <p:nvPr/>
          </p:nvSpPr>
          <p:spPr>
            <a:xfrm>
              <a:off x="2638576" y="6210598"/>
              <a:ext cx="16397" cy="535628"/>
            </a:xfrm>
            <a:custGeom>
              <a:avLst/>
              <a:gdLst>
                <a:gd name="connsiteX0" fmla="*/ 0 w 16397"/>
                <a:gd name="connsiteY0" fmla="*/ 0 h 535628"/>
                <a:gd name="connsiteX1" fmla="*/ 16397 w 16397"/>
                <a:gd name="connsiteY1" fmla="*/ 0 h 535628"/>
                <a:gd name="connsiteX2" fmla="*/ 16397 w 16397"/>
                <a:gd name="connsiteY2" fmla="*/ 535628 h 535628"/>
                <a:gd name="connsiteX3" fmla="*/ 0 w 16397"/>
                <a:gd name="connsiteY3" fmla="*/ 535628 h 535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397" h="535628">
                  <a:moveTo>
                    <a:pt x="0" y="0"/>
                  </a:moveTo>
                  <a:lnTo>
                    <a:pt x="16397" y="0"/>
                  </a:lnTo>
                  <a:lnTo>
                    <a:pt x="16397" y="535628"/>
                  </a:lnTo>
                  <a:lnTo>
                    <a:pt x="0" y="535628"/>
                  </a:lnTo>
                  <a:close/>
                </a:path>
              </a:pathLst>
            </a:custGeom>
            <a:grpFill/>
            <a:ln w="1090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52" name="자유형: 도형 2268">
              <a:extLst>
                <a:ext uri="{FF2B5EF4-FFF2-40B4-BE49-F238E27FC236}">
                  <a16:creationId xmlns:a16="http://schemas.microsoft.com/office/drawing/2014/main" id="{04412BB9-6FCB-64CC-92B1-DD0791A3C8C9}"/>
                </a:ext>
              </a:extLst>
            </p:cNvPr>
            <p:cNvSpPr/>
            <p:nvPr/>
          </p:nvSpPr>
          <p:spPr>
            <a:xfrm>
              <a:off x="2515595" y="6245445"/>
              <a:ext cx="131180" cy="10958"/>
            </a:xfrm>
            <a:custGeom>
              <a:avLst/>
              <a:gdLst>
                <a:gd name="connsiteX0" fmla="*/ 0 w 131180"/>
                <a:gd name="connsiteY0" fmla="*/ 0 h 10958"/>
                <a:gd name="connsiteX1" fmla="*/ 131180 w 131180"/>
                <a:gd name="connsiteY1" fmla="*/ 0 h 10958"/>
                <a:gd name="connsiteX2" fmla="*/ 131180 w 131180"/>
                <a:gd name="connsiteY2" fmla="*/ 10958 h 10958"/>
                <a:gd name="connsiteX3" fmla="*/ 0 w 131180"/>
                <a:gd name="connsiteY3" fmla="*/ 10958 h 109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1180" h="10958">
                  <a:moveTo>
                    <a:pt x="0" y="0"/>
                  </a:moveTo>
                  <a:lnTo>
                    <a:pt x="131180" y="0"/>
                  </a:lnTo>
                  <a:lnTo>
                    <a:pt x="131180" y="10958"/>
                  </a:lnTo>
                  <a:lnTo>
                    <a:pt x="0" y="10958"/>
                  </a:lnTo>
                  <a:close/>
                </a:path>
              </a:pathLst>
            </a:custGeom>
            <a:grpFill/>
            <a:ln w="1090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53" name="자유형: 도형 2269">
              <a:extLst>
                <a:ext uri="{FF2B5EF4-FFF2-40B4-BE49-F238E27FC236}">
                  <a16:creationId xmlns:a16="http://schemas.microsoft.com/office/drawing/2014/main" id="{3A272B1D-F325-8D78-FC97-5321CF6C918A}"/>
                </a:ext>
              </a:extLst>
            </p:cNvPr>
            <p:cNvSpPr/>
            <p:nvPr/>
          </p:nvSpPr>
          <p:spPr>
            <a:xfrm>
              <a:off x="2504226" y="6248513"/>
              <a:ext cx="149436" cy="96321"/>
            </a:xfrm>
            <a:custGeom>
              <a:avLst/>
              <a:gdLst>
                <a:gd name="connsiteX0" fmla="*/ 142549 w 149436"/>
                <a:gd name="connsiteY0" fmla="*/ 96321 h 96321"/>
                <a:gd name="connsiteX1" fmla="*/ 0 w 149436"/>
                <a:gd name="connsiteY1" fmla="*/ 96321 h 96321"/>
                <a:gd name="connsiteX2" fmla="*/ 76850 w 149436"/>
                <a:gd name="connsiteY2" fmla="*/ 0 h 96321"/>
                <a:gd name="connsiteX3" fmla="*/ 149436 w 149436"/>
                <a:gd name="connsiteY3" fmla="*/ 87336 h 96321"/>
                <a:gd name="connsiteX4" fmla="*/ 142549 w 149436"/>
                <a:gd name="connsiteY4" fmla="*/ 93143 h 96321"/>
                <a:gd name="connsiteX5" fmla="*/ 142549 w 149436"/>
                <a:gd name="connsiteY5" fmla="*/ 96321 h 96321"/>
                <a:gd name="connsiteX6" fmla="*/ 22738 w 149436"/>
                <a:gd name="connsiteY6" fmla="*/ 85363 h 96321"/>
                <a:gd name="connsiteX7" fmla="*/ 133585 w 149436"/>
                <a:gd name="connsiteY7" fmla="*/ 85363 h 96321"/>
                <a:gd name="connsiteX8" fmla="*/ 77068 w 149436"/>
                <a:gd name="connsiteY8" fmla="*/ 17314 h 96321"/>
                <a:gd name="connsiteX9" fmla="*/ 22738 w 149436"/>
                <a:gd name="connsiteY9" fmla="*/ 85363 h 963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9436" h="96321">
                  <a:moveTo>
                    <a:pt x="142549" y="96321"/>
                  </a:moveTo>
                  <a:lnTo>
                    <a:pt x="0" y="96321"/>
                  </a:lnTo>
                  <a:lnTo>
                    <a:pt x="76850" y="0"/>
                  </a:lnTo>
                  <a:lnTo>
                    <a:pt x="149436" y="87336"/>
                  </a:lnTo>
                  <a:lnTo>
                    <a:pt x="142549" y="93143"/>
                  </a:lnTo>
                  <a:lnTo>
                    <a:pt x="142549" y="96321"/>
                  </a:lnTo>
                  <a:close/>
                  <a:moveTo>
                    <a:pt x="22738" y="85363"/>
                  </a:moveTo>
                  <a:lnTo>
                    <a:pt x="133585" y="85363"/>
                  </a:lnTo>
                  <a:lnTo>
                    <a:pt x="77068" y="17314"/>
                  </a:lnTo>
                  <a:lnTo>
                    <a:pt x="22738" y="85363"/>
                  </a:lnTo>
                  <a:close/>
                </a:path>
              </a:pathLst>
            </a:custGeom>
            <a:grpFill/>
            <a:ln w="1090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54" name="자유형: 도형 2270">
              <a:extLst>
                <a:ext uri="{FF2B5EF4-FFF2-40B4-BE49-F238E27FC236}">
                  <a16:creationId xmlns:a16="http://schemas.microsoft.com/office/drawing/2014/main" id="{62A4CC88-2055-8619-5133-4AE00CBEB336}"/>
                </a:ext>
              </a:extLst>
            </p:cNvPr>
            <p:cNvSpPr/>
            <p:nvPr/>
          </p:nvSpPr>
          <p:spPr>
            <a:xfrm>
              <a:off x="2504226" y="6335081"/>
              <a:ext cx="149436" cy="96321"/>
            </a:xfrm>
            <a:custGeom>
              <a:avLst/>
              <a:gdLst>
                <a:gd name="connsiteX0" fmla="*/ 142549 w 149436"/>
                <a:gd name="connsiteY0" fmla="*/ 96321 h 96321"/>
                <a:gd name="connsiteX1" fmla="*/ 0 w 149436"/>
                <a:gd name="connsiteY1" fmla="*/ 96321 h 96321"/>
                <a:gd name="connsiteX2" fmla="*/ 76850 w 149436"/>
                <a:gd name="connsiteY2" fmla="*/ 0 h 96321"/>
                <a:gd name="connsiteX3" fmla="*/ 149436 w 149436"/>
                <a:gd name="connsiteY3" fmla="*/ 87336 h 96321"/>
                <a:gd name="connsiteX4" fmla="*/ 142549 w 149436"/>
                <a:gd name="connsiteY4" fmla="*/ 93143 h 96321"/>
                <a:gd name="connsiteX5" fmla="*/ 142549 w 149436"/>
                <a:gd name="connsiteY5" fmla="*/ 96321 h 96321"/>
                <a:gd name="connsiteX6" fmla="*/ 22738 w 149436"/>
                <a:gd name="connsiteY6" fmla="*/ 85363 h 96321"/>
                <a:gd name="connsiteX7" fmla="*/ 133585 w 149436"/>
                <a:gd name="connsiteY7" fmla="*/ 85363 h 96321"/>
                <a:gd name="connsiteX8" fmla="*/ 77068 w 149436"/>
                <a:gd name="connsiteY8" fmla="*/ 17314 h 96321"/>
                <a:gd name="connsiteX9" fmla="*/ 22738 w 149436"/>
                <a:gd name="connsiteY9" fmla="*/ 85363 h 963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9436" h="96321">
                  <a:moveTo>
                    <a:pt x="142549" y="96321"/>
                  </a:moveTo>
                  <a:lnTo>
                    <a:pt x="0" y="96321"/>
                  </a:lnTo>
                  <a:lnTo>
                    <a:pt x="76850" y="0"/>
                  </a:lnTo>
                  <a:lnTo>
                    <a:pt x="149436" y="87336"/>
                  </a:lnTo>
                  <a:lnTo>
                    <a:pt x="142549" y="93143"/>
                  </a:lnTo>
                  <a:lnTo>
                    <a:pt x="142549" y="96321"/>
                  </a:lnTo>
                  <a:close/>
                  <a:moveTo>
                    <a:pt x="22738" y="85363"/>
                  </a:moveTo>
                  <a:lnTo>
                    <a:pt x="133585" y="85363"/>
                  </a:lnTo>
                  <a:lnTo>
                    <a:pt x="77068" y="17314"/>
                  </a:lnTo>
                  <a:lnTo>
                    <a:pt x="22738" y="85363"/>
                  </a:lnTo>
                  <a:close/>
                </a:path>
              </a:pathLst>
            </a:custGeom>
            <a:grpFill/>
            <a:ln w="1090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55" name="자유형: 도형 2271">
              <a:extLst>
                <a:ext uri="{FF2B5EF4-FFF2-40B4-BE49-F238E27FC236}">
                  <a16:creationId xmlns:a16="http://schemas.microsoft.com/office/drawing/2014/main" id="{9D595088-2E8D-9356-FDEC-08A96B3A5C5D}"/>
                </a:ext>
              </a:extLst>
            </p:cNvPr>
            <p:cNvSpPr/>
            <p:nvPr/>
          </p:nvSpPr>
          <p:spPr>
            <a:xfrm>
              <a:off x="2504226" y="6424499"/>
              <a:ext cx="149436" cy="96321"/>
            </a:xfrm>
            <a:custGeom>
              <a:avLst/>
              <a:gdLst>
                <a:gd name="connsiteX0" fmla="*/ 142549 w 149436"/>
                <a:gd name="connsiteY0" fmla="*/ 96321 h 96321"/>
                <a:gd name="connsiteX1" fmla="*/ 0 w 149436"/>
                <a:gd name="connsiteY1" fmla="*/ 96321 h 96321"/>
                <a:gd name="connsiteX2" fmla="*/ 76850 w 149436"/>
                <a:gd name="connsiteY2" fmla="*/ 0 h 96321"/>
                <a:gd name="connsiteX3" fmla="*/ 149436 w 149436"/>
                <a:gd name="connsiteY3" fmla="*/ 87336 h 96321"/>
                <a:gd name="connsiteX4" fmla="*/ 142549 w 149436"/>
                <a:gd name="connsiteY4" fmla="*/ 93143 h 96321"/>
                <a:gd name="connsiteX5" fmla="*/ 142549 w 149436"/>
                <a:gd name="connsiteY5" fmla="*/ 96321 h 96321"/>
                <a:gd name="connsiteX6" fmla="*/ 22738 w 149436"/>
                <a:gd name="connsiteY6" fmla="*/ 85363 h 96321"/>
                <a:gd name="connsiteX7" fmla="*/ 133585 w 149436"/>
                <a:gd name="connsiteY7" fmla="*/ 85363 h 96321"/>
                <a:gd name="connsiteX8" fmla="*/ 77068 w 149436"/>
                <a:gd name="connsiteY8" fmla="*/ 17314 h 96321"/>
                <a:gd name="connsiteX9" fmla="*/ 22738 w 149436"/>
                <a:gd name="connsiteY9" fmla="*/ 85363 h 963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9436" h="96321">
                  <a:moveTo>
                    <a:pt x="142549" y="96321"/>
                  </a:moveTo>
                  <a:lnTo>
                    <a:pt x="0" y="96321"/>
                  </a:lnTo>
                  <a:lnTo>
                    <a:pt x="76850" y="0"/>
                  </a:lnTo>
                  <a:lnTo>
                    <a:pt x="149436" y="87336"/>
                  </a:lnTo>
                  <a:lnTo>
                    <a:pt x="142549" y="93143"/>
                  </a:lnTo>
                  <a:lnTo>
                    <a:pt x="142549" y="96321"/>
                  </a:lnTo>
                  <a:close/>
                  <a:moveTo>
                    <a:pt x="22738" y="85363"/>
                  </a:moveTo>
                  <a:lnTo>
                    <a:pt x="133585" y="85363"/>
                  </a:lnTo>
                  <a:lnTo>
                    <a:pt x="77068" y="17314"/>
                  </a:lnTo>
                  <a:lnTo>
                    <a:pt x="22738" y="85363"/>
                  </a:lnTo>
                  <a:close/>
                </a:path>
              </a:pathLst>
            </a:custGeom>
            <a:grpFill/>
            <a:ln w="1090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56" name="자유형: 도형 2272">
              <a:extLst>
                <a:ext uri="{FF2B5EF4-FFF2-40B4-BE49-F238E27FC236}">
                  <a16:creationId xmlns:a16="http://schemas.microsoft.com/office/drawing/2014/main" id="{FA24F82F-2D3B-EC4F-B912-44DEAC92F7C0}"/>
                </a:ext>
              </a:extLst>
            </p:cNvPr>
            <p:cNvSpPr/>
            <p:nvPr/>
          </p:nvSpPr>
          <p:spPr>
            <a:xfrm>
              <a:off x="2504226" y="6511067"/>
              <a:ext cx="149436" cy="96321"/>
            </a:xfrm>
            <a:custGeom>
              <a:avLst/>
              <a:gdLst>
                <a:gd name="connsiteX0" fmla="*/ 142549 w 149436"/>
                <a:gd name="connsiteY0" fmla="*/ 96321 h 96321"/>
                <a:gd name="connsiteX1" fmla="*/ 0 w 149436"/>
                <a:gd name="connsiteY1" fmla="*/ 96321 h 96321"/>
                <a:gd name="connsiteX2" fmla="*/ 76850 w 149436"/>
                <a:gd name="connsiteY2" fmla="*/ 0 h 96321"/>
                <a:gd name="connsiteX3" fmla="*/ 149436 w 149436"/>
                <a:gd name="connsiteY3" fmla="*/ 87336 h 96321"/>
                <a:gd name="connsiteX4" fmla="*/ 142549 w 149436"/>
                <a:gd name="connsiteY4" fmla="*/ 93143 h 96321"/>
                <a:gd name="connsiteX5" fmla="*/ 142549 w 149436"/>
                <a:gd name="connsiteY5" fmla="*/ 96321 h 96321"/>
                <a:gd name="connsiteX6" fmla="*/ 22738 w 149436"/>
                <a:gd name="connsiteY6" fmla="*/ 85363 h 96321"/>
                <a:gd name="connsiteX7" fmla="*/ 133585 w 149436"/>
                <a:gd name="connsiteY7" fmla="*/ 85363 h 96321"/>
                <a:gd name="connsiteX8" fmla="*/ 77068 w 149436"/>
                <a:gd name="connsiteY8" fmla="*/ 17314 h 96321"/>
                <a:gd name="connsiteX9" fmla="*/ 22738 w 149436"/>
                <a:gd name="connsiteY9" fmla="*/ 85363 h 963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9436" h="96321">
                  <a:moveTo>
                    <a:pt x="142549" y="96321"/>
                  </a:moveTo>
                  <a:lnTo>
                    <a:pt x="0" y="96321"/>
                  </a:lnTo>
                  <a:lnTo>
                    <a:pt x="76850" y="0"/>
                  </a:lnTo>
                  <a:lnTo>
                    <a:pt x="149436" y="87336"/>
                  </a:lnTo>
                  <a:lnTo>
                    <a:pt x="142549" y="93143"/>
                  </a:lnTo>
                  <a:lnTo>
                    <a:pt x="142549" y="96321"/>
                  </a:lnTo>
                  <a:close/>
                  <a:moveTo>
                    <a:pt x="22738" y="85363"/>
                  </a:moveTo>
                  <a:lnTo>
                    <a:pt x="133585" y="85363"/>
                  </a:lnTo>
                  <a:lnTo>
                    <a:pt x="77068" y="17314"/>
                  </a:lnTo>
                  <a:lnTo>
                    <a:pt x="22738" y="85363"/>
                  </a:lnTo>
                  <a:close/>
                </a:path>
              </a:pathLst>
            </a:custGeom>
            <a:grpFill/>
            <a:ln w="1090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57" name="자유형: 도형 2273">
              <a:extLst>
                <a:ext uri="{FF2B5EF4-FFF2-40B4-BE49-F238E27FC236}">
                  <a16:creationId xmlns:a16="http://schemas.microsoft.com/office/drawing/2014/main" id="{16CD26FE-0211-1B98-DDA3-1AACBEE044DB}"/>
                </a:ext>
              </a:extLst>
            </p:cNvPr>
            <p:cNvSpPr/>
            <p:nvPr/>
          </p:nvSpPr>
          <p:spPr>
            <a:xfrm>
              <a:off x="2504226" y="6599060"/>
              <a:ext cx="149436" cy="96321"/>
            </a:xfrm>
            <a:custGeom>
              <a:avLst/>
              <a:gdLst>
                <a:gd name="connsiteX0" fmla="*/ 142549 w 149436"/>
                <a:gd name="connsiteY0" fmla="*/ 96321 h 96321"/>
                <a:gd name="connsiteX1" fmla="*/ 0 w 149436"/>
                <a:gd name="connsiteY1" fmla="*/ 96321 h 96321"/>
                <a:gd name="connsiteX2" fmla="*/ 76850 w 149436"/>
                <a:gd name="connsiteY2" fmla="*/ 0 h 96321"/>
                <a:gd name="connsiteX3" fmla="*/ 149436 w 149436"/>
                <a:gd name="connsiteY3" fmla="*/ 87336 h 96321"/>
                <a:gd name="connsiteX4" fmla="*/ 142549 w 149436"/>
                <a:gd name="connsiteY4" fmla="*/ 93143 h 96321"/>
                <a:gd name="connsiteX5" fmla="*/ 142549 w 149436"/>
                <a:gd name="connsiteY5" fmla="*/ 96321 h 96321"/>
                <a:gd name="connsiteX6" fmla="*/ 22738 w 149436"/>
                <a:gd name="connsiteY6" fmla="*/ 85363 h 96321"/>
                <a:gd name="connsiteX7" fmla="*/ 133585 w 149436"/>
                <a:gd name="connsiteY7" fmla="*/ 85363 h 96321"/>
                <a:gd name="connsiteX8" fmla="*/ 77068 w 149436"/>
                <a:gd name="connsiteY8" fmla="*/ 17314 h 96321"/>
                <a:gd name="connsiteX9" fmla="*/ 22738 w 149436"/>
                <a:gd name="connsiteY9" fmla="*/ 85363 h 963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9436" h="96321">
                  <a:moveTo>
                    <a:pt x="142549" y="96321"/>
                  </a:moveTo>
                  <a:lnTo>
                    <a:pt x="0" y="96321"/>
                  </a:lnTo>
                  <a:lnTo>
                    <a:pt x="76850" y="0"/>
                  </a:lnTo>
                  <a:lnTo>
                    <a:pt x="149436" y="87336"/>
                  </a:lnTo>
                  <a:lnTo>
                    <a:pt x="142549" y="93143"/>
                  </a:lnTo>
                  <a:lnTo>
                    <a:pt x="142549" y="96321"/>
                  </a:lnTo>
                  <a:close/>
                  <a:moveTo>
                    <a:pt x="22738" y="85363"/>
                  </a:moveTo>
                  <a:lnTo>
                    <a:pt x="133585" y="85363"/>
                  </a:lnTo>
                  <a:lnTo>
                    <a:pt x="77068" y="17314"/>
                  </a:lnTo>
                  <a:lnTo>
                    <a:pt x="22738" y="85363"/>
                  </a:lnTo>
                  <a:close/>
                </a:path>
              </a:pathLst>
            </a:custGeom>
            <a:grpFill/>
            <a:ln w="1090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511" name="자유형: 도형 2274">
            <a:extLst>
              <a:ext uri="{FF2B5EF4-FFF2-40B4-BE49-F238E27FC236}">
                <a16:creationId xmlns:a16="http://schemas.microsoft.com/office/drawing/2014/main" id="{E49AF10F-250C-ED4B-28B0-94B8015B3333}"/>
              </a:ext>
            </a:extLst>
          </p:cNvPr>
          <p:cNvSpPr/>
          <p:nvPr/>
        </p:nvSpPr>
        <p:spPr>
          <a:xfrm>
            <a:off x="2860052" y="5686914"/>
            <a:ext cx="179498" cy="87664"/>
          </a:xfrm>
          <a:custGeom>
            <a:avLst/>
            <a:gdLst>
              <a:gd name="connsiteX0" fmla="*/ 0 w 179498"/>
              <a:gd name="connsiteY0" fmla="*/ 0 h 87664"/>
              <a:gd name="connsiteX1" fmla="*/ 179498 w 179498"/>
              <a:gd name="connsiteY1" fmla="*/ 0 h 87664"/>
              <a:gd name="connsiteX2" fmla="*/ 179498 w 179498"/>
              <a:gd name="connsiteY2" fmla="*/ 87664 h 87664"/>
              <a:gd name="connsiteX3" fmla="*/ 0 w 179498"/>
              <a:gd name="connsiteY3" fmla="*/ 87664 h 87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9498" h="87664">
                <a:moveTo>
                  <a:pt x="0" y="0"/>
                </a:moveTo>
                <a:lnTo>
                  <a:pt x="179498" y="0"/>
                </a:lnTo>
                <a:lnTo>
                  <a:pt x="179498" y="87664"/>
                </a:lnTo>
                <a:lnTo>
                  <a:pt x="0" y="87664"/>
                </a:lnTo>
                <a:close/>
              </a:path>
            </a:pathLst>
          </a:custGeom>
          <a:solidFill>
            <a:srgbClr val="8BA5C4"/>
          </a:solidFill>
          <a:ln w="1090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512" name="자유형: 도형 2276">
            <a:extLst>
              <a:ext uri="{FF2B5EF4-FFF2-40B4-BE49-F238E27FC236}">
                <a16:creationId xmlns:a16="http://schemas.microsoft.com/office/drawing/2014/main" id="{94200E87-843C-3494-0FDA-4F0F771FDD76}"/>
              </a:ext>
            </a:extLst>
          </p:cNvPr>
          <p:cNvSpPr/>
          <p:nvPr/>
        </p:nvSpPr>
        <p:spPr>
          <a:xfrm>
            <a:off x="2335659" y="3754136"/>
            <a:ext cx="1084642" cy="304962"/>
          </a:xfrm>
          <a:custGeom>
            <a:avLst/>
            <a:gdLst>
              <a:gd name="connsiteX0" fmla="*/ 1084642 w 1084642"/>
              <a:gd name="connsiteY0" fmla="*/ 304962 h 304962"/>
              <a:gd name="connsiteX1" fmla="*/ 142112 w 1084642"/>
              <a:gd name="connsiteY1" fmla="*/ 304962 h 304962"/>
              <a:gd name="connsiteX2" fmla="*/ 0 w 1084642"/>
              <a:gd name="connsiteY2" fmla="*/ 162508 h 304962"/>
              <a:gd name="connsiteX3" fmla="*/ 0 w 1084642"/>
              <a:gd name="connsiteY3" fmla="*/ 0 h 304962"/>
              <a:gd name="connsiteX4" fmla="*/ 65590 w 1084642"/>
              <a:gd name="connsiteY4" fmla="*/ 0 h 304962"/>
              <a:gd name="connsiteX5" fmla="*/ 65590 w 1084642"/>
              <a:gd name="connsiteY5" fmla="*/ 162508 h 304962"/>
              <a:gd name="connsiteX6" fmla="*/ 142112 w 1084642"/>
              <a:gd name="connsiteY6" fmla="*/ 239214 h 304962"/>
              <a:gd name="connsiteX7" fmla="*/ 1084642 w 1084642"/>
              <a:gd name="connsiteY7" fmla="*/ 239214 h 304962"/>
              <a:gd name="connsiteX8" fmla="*/ 1084642 w 1084642"/>
              <a:gd name="connsiteY8" fmla="*/ 304962 h 304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84642" h="304962">
                <a:moveTo>
                  <a:pt x="1084642" y="304962"/>
                </a:moveTo>
                <a:lnTo>
                  <a:pt x="142112" y="304962"/>
                </a:lnTo>
                <a:cubicBezTo>
                  <a:pt x="63732" y="304962"/>
                  <a:pt x="0" y="241077"/>
                  <a:pt x="0" y="162508"/>
                </a:cubicBezTo>
                <a:lnTo>
                  <a:pt x="0" y="0"/>
                </a:lnTo>
                <a:lnTo>
                  <a:pt x="65590" y="0"/>
                </a:lnTo>
                <a:lnTo>
                  <a:pt x="65590" y="162508"/>
                </a:lnTo>
                <a:cubicBezTo>
                  <a:pt x="65590" y="204806"/>
                  <a:pt x="99916" y="239214"/>
                  <a:pt x="142112" y="239214"/>
                </a:cubicBezTo>
                <a:lnTo>
                  <a:pt x="1084642" y="239214"/>
                </a:lnTo>
                <a:lnTo>
                  <a:pt x="1084642" y="304962"/>
                </a:lnTo>
                <a:close/>
              </a:path>
            </a:pathLst>
          </a:custGeom>
          <a:solidFill>
            <a:srgbClr val="8BA5C4"/>
          </a:solidFill>
          <a:ln w="1090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513" name="자유형: 도형 2277">
            <a:extLst>
              <a:ext uri="{FF2B5EF4-FFF2-40B4-BE49-F238E27FC236}">
                <a16:creationId xmlns:a16="http://schemas.microsoft.com/office/drawing/2014/main" id="{B778D324-9FB8-E423-A1C7-01B13210E963}"/>
              </a:ext>
            </a:extLst>
          </p:cNvPr>
          <p:cNvSpPr/>
          <p:nvPr/>
        </p:nvSpPr>
        <p:spPr>
          <a:xfrm>
            <a:off x="2810532" y="3756437"/>
            <a:ext cx="945044" cy="1552862"/>
          </a:xfrm>
          <a:custGeom>
            <a:avLst/>
            <a:gdLst>
              <a:gd name="connsiteX0" fmla="*/ 945044 w 945044"/>
              <a:gd name="connsiteY0" fmla="*/ 1552863 h 1552862"/>
              <a:gd name="connsiteX1" fmla="*/ 142112 w 945044"/>
              <a:gd name="connsiteY1" fmla="*/ 1552863 h 1552862"/>
              <a:gd name="connsiteX2" fmla="*/ 0 w 945044"/>
              <a:gd name="connsiteY2" fmla="*/ 1410408 h 1552862"/>
              <a:gd name="connsiteX3" fmla="*/ 0 w 945044"/>
              <a:gd name="connsiteY3" fmla="*/ 946007 h 1552862"/>
              <a:gd name="connsiteX4" fmla="*/ 142112 w 945044"/>
              <a:gd name="connsiteY4" fmla="*/ 803553 h 1552862"/>
              <a:gd name="connsiteX5" fmla="*/ 500453 w 945044"/>
              <a:gd name="connsiteY5" fmla="*/ 803553 h 1552862"/>
              <a:gd name="connsiteX6" fmla="*/ 576974 w 945044"/>
              <a:gd name="connsiteY6" fmla="*/ 726846 h 1552862"/>
              <a:gd name="connsiteX7" fmla="*/ 576974 w 945044"/>
              <a:gd name="connsiteY7" fmla="*/ 0 h 1552862"/>
              <a:gd name="connsiteX8" fmla="*/ 642565 w 945044"/>
              <a:gd name="connsiteY8" fmla="*/ 0 h 1552862"/>
              <a:gd name="connsiteX9" fmla="*/ 642565 w 945044"/>
              <a:gd name="connsiteY9" fmla="*/ 726846 h 1552862"/>
              <a:gd name="connsiteX10" fmla="*/ 500453 w 945044"/>
              <a:gd name="connsiteY10" fmla="*/ 869301 h 1552862"/>
              <a:gd name="connsiteX11" fmla="*/ 142112 w 945044"/>
              <a:gd name="connsiteY11" fmla="*/ 869301 h 1552862"/>
              <a:gd name="connsiteX12" fmla="*/ 65590 w 945044"/>
              <a:gd name="connsiteY12" fmla="*/ 946007 h 1552862"/>
              <a:gd name="connsiteX13" fmla="*/ 65590 w 945044"/>
              <a:gd name="connsiteY13" fmla="*/ 1410408 h 1552862"/>
              <a:gd name="connsiteX14" fmla="*/ 142112 w 945044"/>
              <a:gd name="connsiteY14" fmla="*/ 1487115 h 1552862"/>
              <a:gd name="connsiteX15" fmla="*/ 945044 w 945044"/>
              <a:gd name="connsiteY15" fmla="*/ 1487115 h 1552862"/>
              <a:gd name="connsiteX16" fmla="*/ 945044 w 945044"/>
              <a:gd name="connsiteY16" fmla="*/ 1552863 h 1552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945044" h="1552862">
                <a:moveTo>
                  <a:pt x="945044" y="1552863"/>
                </a:moveTo>
                <a:lnTo>
                  <a:pt x="142112" y="1552863"/>
                </a:lnTo>
                <a:cubicBezTo>
                  <a:pt x="63732" y="1552863"/>
                  <a:pt x="0" y="1488977"/>
                  <a:pt x="0" y="1410408"/>
                </a:cubicBezTo>
                <a:lnTo>
                  <a:pt x="0" y="946007"/>
                </a:lnTo>
                <a:cubicBezTo>
                  <a:pt x="0" y="867438"/>
                  <a:pt x="63732" y="803553"/>
                  <a:pt x="142112" y="803553"/>
                </a:cubicBezTo>
                <a:lnTo>
                  <a:pt x="500453" y="803553"/>
                </a:lnTo>
                <a:cubicBezTo>
                  <a:pt x="542649" y="803553"/>
                  <a:pt x="576974" y="769144"/>
                  <a:pt x="576974" y="726846"/>
                </a:cubicBezTo>
                <a:lnTo>
                  <a:pt x="576974" y="0"/>
                </a:lnTo>
                <a:lnTo>
                  <a:pt x="642565" y="0"/>
                </a:lnTo>
                <a:lnTo>
                  <a:pt x="642565" y="726846"/>
                </a:lnTo>
                <a:cubicBezTo>
                  <a:pt x="642565" y="805415"/>
                  <a:pt x="578833" y="869301"/>
                  <a:pt x="500453" y="869301"/>
                </a:cubicBezTo>
                <a:lnTo>
                  <a:pt x="142112" y="869301"/>
                </a:lnTo>
                <a:cubicBezTo>
                  <a:pt x="99916" y="869301"/>
                  <a:pt x="65590" y="903709"/>
                  <a:pt x="65590" y="946007"/>
                </a:cubicBezTo>
                <a:lnTo>
                  <a:pt x="65590" y="1410408"/>
                </a:lnTo>
                <a:cubicBezTo>
                  <a:pt x="65590" y="1452706"/>
                  <a:pt x="99916" y="1487115"/>
                  <a:pt x="142112" y="1487115"/>
                </a:cubicBezTo>
                <a:lnTo>
                  <a:pt x="945044" y="1487115"/>
                </a:lnTo>
                <a:lnTo>
                  <a:pt x="945044" y="1552863"/>
                </a:lnTo>
                <a:close/>
              </a:path>
            </a:pathLst>
          </a:custGeom>
          <a:solidFill>
            <a:srgbClr val="8BA5C4"/>
          </a:solidFill>
          <a:ln w="1090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514" name="자유형: 도형 2279">
            <a:extLst>
              <a:ext uri="{FF2B5EF4-FFF2-40B4-BE49-F238E27FC236}">
                <a16:creationId xmlns:a16="http://schemas.microsoft.com/office/drawing/2014/main" id="{9078C371-DE93-C76A-6317-E2FE96D7A215}"/>
              </a:ext>
            </a:extLst>
          </p:cNvPr>
          <p:cNvSpPr/>
          <p:nvPr/>
        </p:nvSpPr>
        <p:spPr>
          <a:xfrm>
            <a:off x="3218065" y="4592864"/>
            <a:ext cx="292422" cy="229242"/>
          </a:xfrm>
          <a:custGeom>
            <a:avLst/>
            <a:gdLst>
              <a:gd name="connsiteX0" fmla="*/ 292423 w 292422"/>
              <a:gd name="connsiteY0" fmla="*/ 229242 h 229242"/>
              <a:gd name="connsiteX1" fmla="*/ 122107 w 292422"/>
              <a:gd name="connsiteY1" fmla="*/ 229242 h 229242"/>
              <a:gd name="connsiteX2" fmla="*/ 0 w 292422"/>
              <a:gd name="connsiteY2" fmla="*/ 106841 h 229242"/>
              <a:gd name="connsiteX3" fmla="*/ 0 w 292422"/>
              <a:gd name="connsiteY3" fmla="*/ 0 h 229242"/>
              <a:gd name="connsiteX4" fmla="*/ 43727 w 292422"/>
              <a:gd name="connsiteY4" fmla="*/ 0 h 229242"/>
              <a:gd name="connsiteX5" fmla="*/ 43727 w 292422"/>
              <a:gd name="connsiteY5" fmla="*/ 106841 h 229242"/>
              <a:gd name="connsiteX6" fmla="*/ 122107 w 292422"/>
              <a:gd name="connsiteY6" fmla="*/ 185410 h 229242"/>
              <a:gd name="connsiteX7" fmla="*/ 292423 w 292422"/>
              <a:gd name="connsiteY7" fmla="*/ 185410 h 229242"/>
              <a:gd name="connsiteX8" fmla="*/ 292423 w 292422"/>
              <a:gd name="connsiteY8" fmla="*/ 229242 h 2292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92422" h="229242">
                <a:moveTo>
                  <a:pt x="292423" y="229242"/>
                </a:moveTo>
                <a:lnTo>
                  <a:pt x="122107" y="229242"/>
                </a:lnTo>
                <a:cubicBezTo>
                  <a:pt x="54768" y="229242"/>
                  <a:pt x="0" y="174342"/>
                  <a:pt x="0" y="106841"/>
                </a:cubicBezTo>
                <a:lnTo>
                  <a:pt x="0" y="0"/>
                </a:lnTo>
                <a:lnTo>
                  <a:pt x="43727" y="0"/>
                </a:lnTo>
                <a:lnTo>
                  <a:pt x="43727" y="106841"/>
                </a:lnTo>
                <a:cubicBezTo>
                  <a:pt x="43727" y="150125"/>
                  <a:pt x="78927" y="185410"/>
                  <a:pt x="122107" y="185410"/>
                </a:cubicBezTo>
                <a:lnTo>
                  <a:pt x="292423" y="185410"/>
                </a:lnTo>
                <a:lnTo>
                  <a:pt x="292423" y="229242"/>
                </a:lnTo>
                <a:close/>
              </a:path>
            </a:pathLst>
          </a:custGeom>
          <a:solidFill>
            <a:srgbClr val="8BA5C4"/>
          </a:solidFill>
          <a:ln w="1090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515" name="자유형: 도형 2280">
            <a:extLst>
              <a:ext uri="{FF2B5EF4-FFF2-40B4-BE49-F238E27FC236}">
                <a16:creationId xmlns:a16="http://schemas.microsoft.com/office/drawing/2014/main" id="{291E4989-9ABE-7C59-7709-1CFCF2478264}"/>
              </a:ext>
            </a:extLst>
          </p:cNvPr>
          <p:cNvSpPr/>
          <p:nvPr/>
        </p:nvSpPr>
        <p:spPr>
          <a:xfrm>
            <a:off x="3474960" y="5686914"/>
            <a:ext cx="266951" cy="87664"/>
          </a:xfrm>
          <a:custGeom>
            <a:avLst/>
            <a:gdLst>
              <a:gd name="connsiteX0" fmla="*/ 0 w 266951"/>
              <a:gd name="connsiteY0" fmla="*/ 0 h 87664"/>
              <a:gd name="connsiteX1" fmla="*/ 266952 w 266951"/>
              <a:gd name="connsiteY1" fmla="*/ 0 h 87664"/>
              <a:gd name="connsiteX2" fmla="*/ 266952 w 266951"/>
              <a:gd name="connsiteY2" fmla="*/ 87664 h 87664"/>
              <a:gd name="connsiteX3" fmla="*/ 0 w 266951"/>
              <a:gd name="connsiteY3" fmla="*/ 87664 h 87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6951" h="87664">
                <a:moveTo>
                  <a:pt x="0" y="0"/>
                </a:moveTo>
                <a:lnTo>
                  <a:pt x="266952" y="0"/>
                </a:lnTo>
                <a:lnTo>
                  <a:pt x="266952" y="87664"/>
                </a:lnTo>
                <a:lnTo>
                  <a:pt x="0" y="87664"/>
                </a:lnTo>
                <a:close/>
              </a:path>
            </a:pathLst>
          </a:custGeom>
          <a:solidFill>
            <a:srgbClr val="8BA5C4"/>
          </a:solidFill>
          <a:ln w="1090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516" name="자유형: 도형 2283">
            <a:extLst>
              <a:ext uri="{FF2B5EF4-FFF2-40B4-BE49-F238E27FC236}">
                <a16:creationId xmlns:a16="http://schemas.microsoft.com/office/drawing/2014/main" id="{99B89B55-51E9-1716-7613-0A84096D1272}"/>
              </a:ext>
            </a:extLst>
          </p:cNvPr>
          <p:cNvSpPr/>
          <p:nvPr/>
        </p:nvSpPr>
        <p:spPr>
          <a:xfrm>
            <a:off x="1865815" y="4908893"/>
            <a:ext cx="1038073" cy="1614446"/>
          </a:xfrm>
          <a:custGeom>
            <a:avLst/>
            <a:gdLst>
              <a:gd name="connsiteX0" fmla="*/ 515976 w 1038073"/>
              <a:gd name="connsiteY0" fmla="*/ 1614447 h 1614446"/>
              <a:gd name="connsiteX1" fmla="*/ 428522 w 1038073"/>
              <a:gd name="connsiteY1" fmla="*/ 1614447 h 1614446"/>
              <a:gd name="connsiteX2" fmla="*/ 428522 w 1038073"/>
              <a:gd name="connsiteY2" fmla="*/ 1198042 h 1614446"/>
              <a:gd name="connsiteX3" fmla="*/ 581566 w 1038073"/>
              <a:gd name="connsiteY3" fmla="*/ 1044629 h 1614446"/>
              <a:gd name="connsiteX4" fmla="*/ 884920 w 1038073"/>
              <a:gd name="connsiteY4" fmla="*/ 1044629 h 1614446"/>
              <a:gd name="connsiteX5" fmla="*/ 950510 w 1038073"/>
              <a:gd name="connsiteY5" fmla="*/ 978881 h 1614446"/>
              <a:gd name="connsiteX6" fmla="*/ 950510 w 1038073"/>
              <a:gd name="connsiteY6" fmla="*/ 724764 h 1614446"/>
              <a:gd name="connsiteX7" fmla="*/ 884920 w 1038073"/>
              <a:gd name="connsiteY7" fmla="*/ 659016 h 1614446"/>
              <a:gd name="connsiteX8" fmla="*/ 153044 w 1038073"/>
              <a:gd name="connsiteY8" fmla="*/ 659016 h 1614446"/>
              <a:gd name="connsiteX9" fmla="*/ 0 w 1038073"/>
              <a:gd name="connsiteY9" fmla="*/ 505604 h 1614446"/>
              <a:gd name="connsiteX10" fmla="*/ 0 w 1038073"/>
              <a:gd name="connsiteY10" fmla="*/ 0 h 1614446"/>
              <a:gd name="connsiteX11" fmla="*/ 87454 w 1038073"/>
              <a:gd name="connsiteY11" fmla="*/ 0 h 1614446"/>
              <a:gd name="connsiteX12" fmla="*/ 87454 w 1038073"/>
              <a:gd name="connsiteY12" fmla="*/ 505604 h 1614446"/>
              <a:gd name="connsiteX13" fmla="*/ 153044 w 1038073"/>
              <a:gd name="connsiteY13" fmla="*/ 571352 h 1614446"/>
              <a:gd name="connsiteX14" fmla="*/ 885029 w 1038073"/>
              <a:gd name="connsiteY14" fmla="*/ 571352 h 1614446"/>
              <a:gd name="connsiteX15" fmla="*/ 1038073 w 1038073"/>
              <a:gd name="connsiteY15" fmla="*/ 724764 h 1614446"/>
              <a:gd name="connsiteX16" fmla="*/ 1038073 w 1038073"/>
              <a:gd name="connsiteY16" fmla="*/ 978881 h 1614446"/>
              <a:gd name="connsiteX17" fmla="*/ 885029 w 1038073"/>
              <a:gd name="connsiteY17" fmla="*/ 1132294 h 1614446"/>
              <a:gd name="connsiteX18" fmla="*/ 581675 w 1038073"/>
              <a:gd name="connsiteY18" fmla="*/ 1132294 h 1614446"/>
              <a:gd name="connsiteX19" fmla="*/ 516085 w 1038073"/>
              <a:gd name="connsiteY19" fmla="*/ 1198042 h 1614446"/>
              <a:gd name="connsiteX20" fmla="*/ 516085 w 1038073"/>
              <a:gd name="connsiteY20" fmla="*/ 1614447 h 16144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038073" h="1614446">
                <a:moveTo>
                  <a:pt x="515976" y="1614447"/>
                </a:moveTo>
                <a:lnTo>
                  <a:pt x="428522" y="1614447"/>
                </a:lnTo>
                <a:lnTo>
                  <a:pt x="428522" y="1198042"/>
                </a:lnTo>
                <a:cubicBezTo>
                  <a:pt x="428522" y="1113446"/>
                  <a:pt x="497173" y="1044629"/>
                  <a:pt x="581566" y="1044629"/>
                </a:cubicBezTo>
                <a:lnTo>
                  <a:pt x="884920" y="1044629"/>
                </a:lnTo>
                <a:cubicBezTo>
                  <a:pt x="921104" y="1044629"/>
                  <a:pt x="950510" y="1015152"/>
                  <a:pt x="950510" y="978881"/>
                </a:cubicBezTo>
                <a:lnTo>
                  <a:pt x="950510" y="724764"/>
                </a:lnTo>
                <a:cubicBezTo>
                  <a:pt x="950510" y="688493"/>
                  <a:pt x="921104" y="659016"/>
                  <a:pt x="884920" y="659016"/>
                </a:cubicBezTo>
                <a:lnTo>
                  <a:pt x="153044" y="659016"/>
                </a:lnTo>
                <a:cubicBezTo>
                  <a:pt x="68651" y="659016"/>
                  <a:pt x="0" y="590200"/>
                  <a:pt x="0" y="505604"/>
                </a:cubicBezTo>
                <a:lnTo>
                  <a:pt x="0" y="0"/>
                </a:lnTo>
                <a:lnTo>
                  <a:pt x="87454" y="0"/>
                </a:lnTo>
                <a:lnTo>
                  <a:pt x="87454" y="505604"/>
                </a:lnTo>
                <a:cubicBezTo>
                  <a:pt x="87454" y="541875"/>
                  <a:pt x="116860" y="571352"/>
                  <a:pt x="153044" y="571352"/>
                </a:cubicBezTo>
                <a:lnTo>
                  <a:pt x="885029" y="571352"/>
                </a:lnTo>
                <a:cubicBezTo>
                  <a:pt x="969422" y="571352"/>
                  <a:pt x="1038073" y="640168"/>
                  <a:pt x="1038073" y="724764"/>
                </a:cubicBezTo>
                <a:lnTo>
                  <a:pt x="1038073" y="978881"/>
                </a:lnTo>
                <a:cubicBezTo>
                  <a:pt x="1038073" y="1063477"/>
                  <a:pt x="969422" y="1132294"/>
                  <a:pt x="885029" y="1132294"/>
                </a:cubicBezTo>
                <a:lnTo>
                  <a:pt x="581675" y="1132294"/>
                </a:lnTo>
                <a:cubicBezTo>
                  <a:pt x="545491" y="1132294"/>
                  <a:pt x="516085" y="1161771"/>
                  <a:pt x="516085" y="1198042"/>
                </a:cubicBezTo>
                <a:lnTo>
                  <a:pt x="516085" y="1614447"/>
                </a:lnTo>
                <a:close/>
              </a:path>
            </a:pathLst>
          </a:custGeom>
          <a:solidFill>
            <a:srgbClr val="8BA5C4"/>
          </a:solidFill>
          <a:ln w="1090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517" name="자유형: 도형 2284">
            <a:extLst>
              <a:ext uri="{FF2B5EF4-FFF2-40B4-BE49-F238E27FC236}">
                <a16:creationId xmlns:a16="http://schemas.microsoft.com/office/drawing/2014/main" id="{EC366761-9116-D47A-0574-A9ADA6A0234A}"/>
              </a:ext>
            </a:extLst>
          </p:cNvPr>
          <p:cNvSpPr/>
          <p:nvPr/>
        </p:nvSpPr>
        <p:spPr>
          <a:xfrm>
            <a:off x="3039551" y="5523310"/>
            <a:ext cx="465471" cy="328740"/>
          </a:xfrm>
          <a:custGeom>
            <a:avLst/>
            <a:gdLst>
              <a:gd name="connsiteX0" fmla="*/ 443826 w 465471"/>
              <a:gd name="connsiteY0" fmla="*/ 148262 h 328740"/>
              <a:gd name="connsiteX1" fmla="*/ 443826 w 465471"/>
              <a:gd name="connsiteY1" fmla="*/ 170069 h 328740"/>
              <a:gd name="connsiteX2" fmla="*/ 355608 w 465471"/>
              <a:gd name="connsiteY2" fmla="*/ 170069 h 328740"/>
              <a:gd name="connsiteX3" fmla="*/ 355608 w 465471"/>
              <a:gd name="connsiteY3" fmla="*/ 160864 h 328740"/>
              <a:gd name="connsiteX4" fmla="*/ 293625 w 465471"/>
              <a:gd name="connsiteY4" fmla="*/ 101581 h 328740"/>
              <a:gd name="connsiteX5" fmla="*/ 264110 w 465471"/>
              <a:gd name="connsiteY5" fmla="*/ 101581 h 328740"/>
              <a:gd name="connsiteX6" fmla="*/ 264110 w 465471"/>
              <a:gd name="connsiteY6" fmla="*/ 63557 h 328740"/>
              <a:gd name="connsiteX7" fmla="*/ 243667 w 465471"/>
              <a:gd name="connsiteY7" fmla="*/ 63557 h 328740"/>
              <a:gd name="connsiteX8" fmla="*/ 243667 w 465471"/>
              <a:gd name="connsiteY8" fmla="*/ 33860 h 328740"/>
              <a:gd name="connsiteX9" fmla="*/ 328497 w 465471"/>
              <a:gd name="connsiteY9" fmla="*/ 33860 h 328740"/>
              <a:gd name="connsiteX10" fmla="*/ 328497 w 465471"/>
              <a:gd name="connsiteY10" fmla="*/ 0 h 328740"/>
              <a:gd name="connsiteX11" fmla="*/ 137083 w 465471"/>
              <a:gd name="connsiteY11" fmla="*/ 0 h 328740"/>
              <a:gd name="connsiteX12" fmla="*/ 137083 w 465471"/>
              <a:gd name="connsiteY12" fmla="*/ 33860 h 328740"/>
              <a:gd name="connsiteX13" fmla="*/ 221804 w 465471"/>
              <a:gd name="connsiteY13" fmla="*/ 33860 h 328740"/>
              <a:gd name="connsiteX14" fmla="*/ 221804 w 465471"/>
              <a:gd name="connsiteY14" fmla="*/ 63557 h 328740"/>
              <a:gd name="connsiteX15" fmla="*/ 199394 w 465471"/>
              <a:gd name="connsiteY15" fmla="*/ 63557 h 328740"/>
              <a:gd name="connsiteX16" fmla="*/ 199394 w 465471"/>
              <a:gd name="connsiteY16" fmla="*/ 101581 h 328740"/>
              <a:gd name="connsiteX17" fmla="*/ 169769 w 465471"/>
              <a:gd name="connsiteY17" fmla="*/ 101581 h 328740"/>
              <a:gd name="connsiteX18" fmla="*/ 107896 w 465471"/>
              <a:gd name="connsiteY18" fmla="*/ 160864 h 328740"/>
              <a:gd name="connsiteX19" fmla="*/ 107896 w 465471"/>
              <a:gd name="connsiteY19" fmla="*/ 170069 h 328740"/>
              <a:gd name="connsiteX20" fmla="*/ 21754 w 465471"/>
              <a:gd name="connsiteY20" fmla="*/ 170069 h 328740"/>
              <a:gd name="connsiteX21" fmla="*/ 21754 w 465471"/>
              <a:gd name="connsiteY21" fmla="*/ 148262 h 328740"/>
              <a:gd name="connsiteX22" fmla="*/ 0 w 465471"/>
              <a:gd name="connsiteY22" fmla="*/ 148262 h 328740"/>
              <a:gd name="connsiteX23" fmla="*/ 0 w 465471"/>
              <a:gd name="connsiteY23" fmla="*/ 267595 h 328740"/>
              <a:gd name="connsiteX24" fmla="*/ 21754 w 465471"/>
              <a:gd name="connsiteY24" fmla="*/ 267595 h 328740"/>
              <a:gd name="connsiteX25" fmla="*/ 21754 w 465471"/>
              <a:gd name="connsiteY25" fmla="*/ 241625 h 328740"/>
              <a:gd name="connsiteX26" fmla="*/ 107896 w 465471"/>
              <a:gd name="connsiteY26" fmla="*/ 241625 h 328740"/>
              <a:gd name="connsiteX27" fmla="*/ 107896 w 465471"/>
              <a:gd name="connsiteY27" fmla="*/ 258171 h 328740"/>
              <a:gd name="connsiteX28" fmla="*/ 169769 w 465471"/>
              <a:gd name="connsiteY28" fmla="*/ 328741 h 328740"/>
              <a:gd name="connsiteX29" fmla="*/ 231752 w 465471"/>
              <a:gd name="connsiteY29" fmla="*/ 328741 h 328740"/>
              <a:gd name="connsiteX30" fmla="*/ 293625 w 465471"/>
              <a:gd name="connsiteY30" fmla="*/ 328741 h 328740"/>
              <a:gd name="connsiteX31" fmla="*/ 355608 w 465471"/>
              <a:gd name="connsiteY31" fmla="*/ 258171 h 328740"/>
              <a:gd name="connsiteX32" fmla="*/ 355608 w 465471"/>
              <a:gd name="connsiteY32" fmla="*/ 241625 h 328740"/>
              <a:gd name="connsiteX33" fmla="*/ 443826 w 465471"/>
              <a:gd name="connsiteY33" fmla="*/ 241625 h 328740"/>
              <a:gd name="connsiteX34" fmla="*/ 443826 w 465471"/>
              <a:gd name="connsiteY34" fmla="*/ 267595 h 328740"/>
              <a:gd name="connsiteX35" fmla="*/ 465471 w 465471"/>
              <a:gd name="connsiteY35" fmla="*/ 267595 h 328740"/>
              <a:gd name="connsiteX36" fmla="*/ 465471 w 465471"/>
              <a:gd name="connsiteY36" fmla="*/ 148262 h 328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465471" h="328740">
                <a:moveTo>
                  <a:pt x="443826" y="148262"/>
                </a:moveTo>
                <a:lnTo>
                  <a:pt x="443826" y="170069"/>
                </a:lnTo>
                <a:lnTo>
                  <a:pt x="355608" y="170069"/>
                </a:lnTo>
                <a:lnTo>
                  <a:pt x="355608" y="160864"/>
                </a:lnTo>
                <a:lnTo>
                  <a:pt x="293625" y="101581"/>
                </a:lnTo>
                <a:lnTo>
                  <a:pt x="264110" y="101581"/>
                </a:lnTo>
                <a:lnTo>
                  <a:pt x="264110" y="63557"/>
                </a:lnTo>
                <a:lnTo>
                  <a:pt x="243667" y="63557"/>
                </a:lnTo>
                <a:lnTo>
                  <a:pt x="243667" y="33860"/>
                </a:lnTo>
                <a:lnTo>
                  <a:pt x="328497" y="33860"/>
                </a:lnTo>
                <a:lnTo>
                  <a:pt x="328497" y="0"/>
                </a:lnTo>
                <a:lnTo>
                  <a:pt x="137083" y="0"/>
                </a:lnTo>
                <a:lnTo>
                  <a:pt x="137083" y="33860"/>
                </a:lnTo>
                <a:lnTo>
                  <a:pt x="221804" y="33860"/>
                </a:lnTo>
                <a:lnTo>
                  <a:pt x="221804" y="63557"/>
                </a:lnTo>
                <a:lnTo>
                  <a:pt x="199394" y="63557"/>
                </a:lnTo>
                <a:lnTo>
                  <a:pt x="199394" y="101581"/>
                </a:lnTo>
                <a:lnTo>
                  <a:pt x="169769" y="101581"/>
                </a:lnTo>
                <a:lnTo>
                  <a:pt x="107896" y="160864"/>
                </a:lnTo>
                <a:lnTo>
                  <a:pt x="107896" y="170069"/>
                </a:lnTo>
                <a:lnTo>
                  <a:pt x="21754" y="170069"/>
                </a:lnTo>
                <a:lnTo>
                  <a:pt x="21754" y="148262"/>
                </a:lnTo>
                <a:lnTo>
                  <a:pt x="0" y="148262"/>
                </a:lnTo>
                <a:lnTo>
                  <a:pt x="0" y="267595"/>
                </a:lnTo>
                <a:lnTo>
                  <a:pt x="21754" y="267595"/>
                </a:lnTo>
                <a:lnTo>
                  <a:pt x="21754" y="241625"/>
                </a:lnTo>
                <a:lnTo>
                  <a:pt x="107896" y="241625"/>
                </a:lnTo>
                <a:lnTo>
                  <a:pt x="107896" y="258171"/>
                </a:lnTo>
                <a:lnTo>
                  <a:pt x="169769" y="328741"/>
                </a:lnTo>
                <a:lnTo>
                  <a:pt x="231752" y="328741"/>
                </a:lnTo>
                <a:lnTo>
                  <a:pt x="293625" y="328741"/>
                </a:lnTo>
                <a:lnTo>
                  <a:pt x="355608" y="258171"/>
                </a:lnTo>
                <a:lnTo>
                  <a:pt x="355608" y="241625"/>
                </a:lnTo>
                <a:lnTo>
                  <a:pt x="443826" y="241625"/>
                </a:lnTo>
                <a:lnTo>
                  <a:pt x="443826" y="267595"/>
                </a:lnTo>
                <a:lnTo>
                  <a:pt x="465471" y="267595"/>
                </a:lnTo>
                <a:lnTo>
                  <a:pt x="465471" y="148262"/>
                </a:lnTo>
                <a:close/>
              </a:path>
            </a:pathLst>
          </a:custGeom>
          <a:solidFill>
            <a:srgbClr val="8BA5C4"/>
          </a:solidFill>
          <a:ln w="1090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518" name="자유형: 도형 2285">
            <a:extLst>
              <a:ext uri="{FF2B5EF4-FFF2-40B4-BE49-F238E27FC236}">
                <a16:creationId xmlns:a16="http://schemas.microsoft.com/office/drawing/2014/main" id="{3858B63D-0D27-BB7A-CDC8-C8AC1977E872}"/>
              </a:ext>
            </a:extLst>
          </p:cNvPr>
          <p:cNvSpPr/>
          <p:nvPr/>
        </p:nvSpPr>
        <p:spPr>
          <a:xfrm>
            <a:off x="3709554" y="5686914"/>
            <a:ext cx="1104100" cy="504726"/>
          </a:xfrm>
          <a:custGeom>
            <a:avLst/>
            <a:gdLst>
              <a:gd name="connsiteX0" fmla="*/ 951057 w 1104100"/>
              <a:gd name="connsiteY0" fmla="*/ 504727 h 504726"/>
              <a:gd name="connsiteX1" fmla="*/ 367851 w 1104100"/>
              <a:gd name="connsiteY1" fmla="*/ 504727 h 504726"/>
              <a:gd name="connsiteX2" fmla="*/ 367851 w 1104100"/>
              <a:gd name="connsiteY2" fmla="*/ 417063 h 504726"/>
              <a:gd name="connsiteX3" fmla="*/ 951057 w 1104100"/>
              <a:gd name="connsiteY3" fmla="*/ 417063 h 504726"/>
              <a:gd name="connsiteX4" fmla="*/ 1016647 w 1104100"/>
              <a:gd name="connsiteY4" fmla="*/ 351314 h 504726"/>
              <a:gd name="connsiteX5" fmla="*/ 1016647 w 1104100"/>
              <a:gd name="connsiteY5" fmla="*/ 153412 h 504726"/>
              <a:gd name="connsiteX6" fmla="*/ 951057 w 1104100"/>
              <a:gd name="connsiteY6" fmla="*/ 87664 h 504726"/>
              <a:gd name="connsiteX7" fmla="*/ 0 w 1104100"/>
              <a:gd name="connsiteY7" fmla="*/ 87664 h 504726"/>
              <a:gd name="connsiteX8" fmla="*/ 0 w 1104100"/>
              <a:gd name="connsiteY8" fmla="*/ 0 h 504726"/>
              <a:gd name="connsiteX9" fmla="*/ 951057 w 1104100"/>
              <a:gd name="connsiteY9" fmla="*/ 0 h 504726"/>
              <a:gd name="connsiteX10" fmla="*/ 1104100 w 1104100"/>
              <a:gd name="connsiteY10" fmla="*/ 153412 h 504726"/>
              <a:gd name="connsiteX11" fmla="*/ 1104100 w 1104100"/>
              <a:gd name="connsiteY11" fmla="*/ 351314 h 504726"/>
              <a:gd name="connsiteX12" fmla="*/ 951057 w 1104100"/>
              <a:gd name="connsiteY12" fmla="*/ 504727 h 5047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104100" h="504726">
                <a:moveTo>
                  <a:pt x="951057" y="504727"/>
                </a:moveTo>
                <a:lnTo>
                  <a:pt x="367851" y="504727"/>
                </a:lnTo>
                <a:lnTo>
                  <a:pt x="367851" y="417063"/>
                </a:lnTo>
                <a:lnTo>
                  <a:pt x="951057" y="417063"/>
                </a:lnTo>
                <a:cubicBezTo>
                  <a:pt x="987241" y="417063"/>
                  <a:pt x="1016647" y="387586"/>
                  <a:pt x="1016647" y="351314"/>
                </a:cubicBezTo>
                <a:lnTo>
                  <a:pt x="1016647" y="153412"/>
                </a:lnTo>
                <a:cubicBezTo>
                  <a:pt x="1016647" y="117141"/>
                  <a:pt x="987241" y="87664"/>
                  <a:pt x="951057" y="87664"/>
                </a:cubicBezTo>
                <a:lnTo>
                  <a:pt x="0" y="87664"/>
                </a:lnTo>
                <a:lnTo>
                  <a:pt x="0" y="0"/>
                </a:lnTo>
                <a:lnTo>
                  <a:pt x="951057" y="0"/>
                </a:lnTo>
                <a:cubicBezTo>
                  <a:pt x="1035449" y="0"/>
                  <a:pt x="1104100" y="68816"/>
                  <a:pt x="1104100" y="153412"/>
                </a:cubicBezTo>
                <a:lnTo>
                  <a:pt x="1104100" y="351314"/>
                </a:lnTo>
                <a:cubicBezTo>
                  <a:pt x="1104100" y="435911"/>
                  <a:pt x="1035449" y="504727"/>
                  <a:pt x="951057" y="504727"/>
                </a:cubicBezTo>
                <a:close/>
              </a:path>
            </a:pathLst>
          </a:custGeom>
          <a:solidFill>
            <a:srgbClr val="8BA5C4"/>
          </a:solidFill>
          <a:ln w="1090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519" name="자유형: 도형 2286">
            <a:extLst>
              <a:ext uri="{FF2B5EF4-FFF2-40B4-BE49-F238E27FC236}">
                <a16:creationId xmlns:a16="http://schemas.microsoft.com/office/drawing/2014/main" id="{3A80C7F9-B4B9-EC55-1F8D-2D9A6D169A69}"/>
              </a:ext>
            </a:extLst>
          </p:cNvPr>
          <p:cNvSpPr/>
          <p:nvPr/>
        </p:nvSpPr>
        <p:spPr>
          <a:xfrm>
            <a:off x="1282719" y="3754136"/>
            <a:ext cx="1820672" cy="1242421"/>
          </a:xfrm>
          <a:custGeom>
            <a:avLst/>
            <a:gdLst>
              <a:gd name="connsiteX0" fmla="*/ 1100493 w 1820672"/>
              <a:gd name="connsiteY0" fmla="*/ 1242422 h 1242421"/>
              <a:gd name="connsiteX1" fmla="*/ 153044 w 1820672"/>
              <a:gd name="connsiteY1" fmla="*/ 1242422 h 1242421"/>
              <a:gd name="connsiteX2" fmla="*/ 0 w 1820672"/>
              <a:gd name="connsiteY2" fmla="*/ 1089009 h 1242421"/>
              <a:gd name="connsiteX3" fmla="*/ 0 w 1820672"/>
              <a:gd name="connsiteY3" fmla="*/ 634799 h 1242421"/>
              <a:gd name="connsiteX4" fmla="*/ 153044 w 1820672"/>
              <a:gd name="connsiteY4" fmla="*/ 481386 h 1242421"/>
              <a:gd name="connsiteX5" fmla="*/ 327951 w 1820672"/>
              <a:gd name="connsiteY5" fmla="*/ 481386 h 1242421"/>
              <a:gd name="connsiteX6" fmla="*/ 393541 w 1820672"/>
              <a:gd name="connsiteY6" fmla="*/ 415638 h 1242421"/>
              <a:gd name="connsiteX7" fmla="*/ 393541 w 1820672"/>
              <a:gd name="connsiteY7" fmla="*/ 0 h 1242421"/>
              <a:gd name="connsiteX8" fmla="*/ 480994 w 1820672"/>
              <a:gd name="connsiteY8" fmla="*/ 0 h 1242421"/>
              <a:gd name="connsiteX9" fmla="*/ 480994 w 1820672"/>
              <a:gd name="connsiteY9" fmla="*/ 415638 h 1242421"/>
              <a:gd name="connsiteX10" fmla="*/ 327951 w 1820672"/>
              <a:gd name="connsiteY10" fmla="*/ 569051 h 1242421"/>
              <a:gd name="connsiteX11" fmla="*/ 153044 w 1820672"/>
              <a:gd name="connsiteY11" fmla="*/ 569051 h 1242421"/>
              <a:gd name="connsiteX12" fmla="*/ 87454 w 1820672"/>
              <a:gd name="connsiteY12" fmla="*/ 634799 h 1242421"/>
              <a:gd name="connsiteX13" fmla="*/ 87454 w 1820672"/>
              <a:gd name="connsiteY13" fmla="*/ 1088900 h 1242421"/>
              <a:gd name="connsiteX14" fmla="*/ 153044 w 1820672"/>
              <a:gd name="connsiteY14" fmla="*/ 1154648 h 1242421"/>
              <a:gd name="connsiteX15" fmla="*/ 1100493 w 1820672"/>
              <a:gd name="connsiteY15" fmla="*/ 1154648 h 1242421"/>
              <a:gd name="connsiteX16" fmla="*/ 1166083 w 1820672"/>
              <a:gd name="connsiteY16" fmla="*/ 1088900 h 1242421"/>
              <a:gd name="connsiteX17" fmla="*/ 1166083 w 1820672"/>
              <a:gd name="connsiteY17" fmla="*/ 634799 h 1242421"/>
              <a:gd name="connsiteX18" fmla="*/ 1319127 w 1820672"/>
              <a:gd name="connsiteY18" fmla="*/ 481386 h 1242421"/>
              <a:gd name="connsiteX19" fmla="*/ 1667629 w 1820672"/>
              <a:gd name="connsiteY19" fmla="*/ 481386 h 1242421"/>
              <a:gd name="connsiteX20" fmla="*/ 1733219 w 1820672"/>
              <a:gd name="connsiteY20" fmla="*/ 415638 h 1242421"/>
              <a:gd name="connsiteX21" fmla="*/ 1733219 w 1820672"/>
              <a:gd name="connsiteY21" fmla="*/ 0 h 1242421"/>
              <a:gd name="connsiteX22" fmla="*/ 1820673 w 1820672"/>
              <a:gd name="connsiteY22" fmla="*/ 0 h 1242421"/>
              <a:gd name="connsiteX23" fmla="*/ 1820673 w 1820672"/>
              <a:gd name="connsiteY23" fmla="*/ 415638 h 1242421"/>
              <a:gd name="connsiteX24" fmla="*/ 1667629 w 1820672"/>
              <a:gd name="connsiteY24" fmla="*/ 569051 h 1242421"/>
              <a:gd name="connsiteX25" fmla="*/ 1319127 w 1820672"/>
              <a:gd name="connsiteY25" fmla="*/ 569051 h 1242421"/>
              <a:gd name="connsiteX26" fmla="*/ 1253537 w 1820672"/>
              <a:gd name="connsiteY26" fmla="*/ 634799 h 1242421"/>
              <a:gd name="connsiteX27" fmla="*/ 1253537 w 1820672"/>
              <a:gd name="connsiteY27" fmla="*/ 1088900 h 1242421"/>
              <a:gd name="connsiteX28" fmla="*/ 1100493 w 1820672"/>
              <a:gd name="connsiteY28" fmla="*/ 1242422 h 12424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820672" h="1242421">
                <a:moveTo>
                  <a:pt x="1100493" y="1242422"/>
                </a:moveTo>
                <a:lnTo>
                  <a:pt x="153044" y="1242422"/>
                </a:lnTo>
                <a:cubicBezTo>
                  <a:pt x="68651" y="1242422"/>
                  <a:pt x="0" y="1173605"/>
                  <a:pt x="0" y="1089009"/>
                </a:cubicBezTo>
                <a:lnTo>
                  <a:pt x="0" y="634799"/>
                </a:lnTo>
                <a:cubicBezTo>
                  <a:pt x="0" y="550203"/>
                  <a:pt x="68651" y="481386"/>
                  <a:pt x="153044" y="481386"/>
                </a:cubicBezTo>
                <a:lnTo>
                  <a:pt x="327951" y="481386"/>
                </a:lnTo>
                <a:cubicBezTo>
                  <a:pt x="364135" y="481386"/>
                  <a:pt x="393541" y="451909"/>
                  <a:pt x="393541" y="415638"/>
                </a:cubicBezTo>
                <a:lnTo>
                  <a:pt x="393541" y="0"/>
                </a:lnTo>
                <a:lnTo>
                  <a:pt x="480994" y="0"/>
                </a:lnTo>
                <a:lnTo>
                  <a:pt x="480994" y="415638"/>
                </a:lnTo>
                <a:cubicBezTo>
                  <a:pt x="480994" y="500234"/>
                  <a:pt x="412343" y="569051"/>
                  <a:pt x="327951" y="569051"/>
                </a:cubicBezTo>
                <a:lnTo>
                  <a:pt x="153044" y="569051"/>
                </a:lnTo>
                <a:cubicBezTo>
                  <a:pt x="116860" y="569051"/>
                  <a:pt x="87454" y="598528"/>
                  <a:pt x="87454" y="634799"/>
                </a:cubicBezTo>
                <a:lnTo>
                  <a:pt x="87454" y="1088900"/>
                </a:lnTo>
                <a:cubicBezTo>
                  <a:pt x="87454" y="1125171"/>
                  <a:pt x="116860" y="1154648"/>
                  <a:pt x="153044" y="1154648"/>
                </a:cubicBezTo>
                <a:lnTo>
                  <a:pt x="1100493" y="1154648"/>
                </a:lnTo>
                <a:cubicBezTo>
                  <a:pt x="1136677" y="1154648"/>
                  <a:pt x="1166083" y="1125171"/>
                  <a:pt x="1166083" y="1088900"/>
                </a:cubicBezTo>
                <a:lnTo>
                  <a:pt x="1166083" y="634799"/>
                </a:lnTo>
                <a:cubicBezTo>
                  <a:pt x="1166083" y="550203"/>
                  <a:pt x="1234734" y="481386"/>
                  <a:pt x="1319127" y="481386"/>
                </a:cubicBezTo>
                <a:lnTo>
                  <a:pt x="1667629" y="481386"/>
                </a:lnTo>
                <a:cubicBezTo>
                  <a:pt x="1703813" y="481386"/>
                  <a:pt x="1733219" y="451909"/>
                  <a:pt x="1733219" y="415638"/>
                </a:cubicBezTo>
                <a:lnTo>
                  <a:pt x="1733219" y="0"/>
                </a:lnTo>
                <a:lnTo>
                  <a:pt x="1820673" y="0"/>
                </a:lnTo>
                <a:lnTo>
                  <a:pt x="1820673" y="415638"/>
                </a:lnTo>
                <a:cubicBezTo>
                  <a:pt x="1820673" y="500234"/>
                  <a:pt x="1752022" y="569051"/>
                  <a:pt x="1667629" y="569051"/>
                </a:cubicBezTo>
                <a:lnTo>
                  <a:pt x="1319127" y="569051"/>
                </a:lnTo>
                <a:cubicBezTo>
                  <a:pt x="1282943" y="569051"/>
                  <a:pt x="1253537" y="598528"/>
                  <a:pt x="1253537" y="634799"/>
                </a:cubicBezTo>
                <a:lnTo>
                  <a:pt x="1253537" y="1088900"/>
                </a:lnTo>
                <a:cubicBezTo>
                  <a:pt x="1253537" y="1173605"/>
                  <a:pt x="1184886" y="1242422"/>
                  <a:pt x="1100493" y="1242422"/>
                </a:cubicBezTo>
                <a:close/>
              </a:path>
            </a:pathLst>
          </a:custGeom>
          <a:solidFill>
            <a:srgbClr val="8BA5C4"/>
          </a:solidFill>
          <a:ln w="1090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520" name="자유형: 도형 2287">
            <a:extLst>
              <a:ext uri="{FF2B5EF4-FFF2-40B4-BE49-F238E27FC236}">
                <a16:creationId xmlns:a16="http://schemas.microsoft.com/office/drawing/2014/main" id="{6CAFFDCD-D5EE-1A93-0178-22CAC07DDA18}"/>
              </a:ext>
            </a:extLst>
          </p:cNvPr>
          <p:cNvSpPr/>
          <p:nvPr/>
        </p:nvSpPr>
        <p:spPr>
          <a:xfrm>
            <a:off x="3711849" y="3754136"/>
            <a:ext cx="728815" cy="1961925"/>
          </a:xfrm>
          <a:custGeom>
            <a:avLst/>
            <a:gdLst>
              <a:gd name="connsiteX0" fmla="*/ 87454 w 728815"/>
              <a:gd name="connsiteY0" fmla="*/ 1961926 h 1961925"/>
              <a:gd name="connsiteX1" fmla="*/ 0 w 728815"/>
              <a:gd name="connsiteY1" fmla="*/ 1961926 h 1961925"/>
              <a:gd name="connsiteX2" fmla="*/ 0 w 728815"/>
              <a:gd name="connsiteY2" fmla="*/ 1502565 h 1961925"/>
              <a:gd name="connsiteX3" fmla="*/ 153043 w 728815"/>
              <a:gd name="connsiteY3" fmla="*/ 1349153 h 1961925"/>
              <a:gd name="connsiteX4" fmla="*/ 575772 w 728815"/>
              <a:gd name="connsiteY4" fmla="*/ 1349153 h 1961925"/>
              <a:gd name="connsiteX5" fmla="*/ 641362 w 728815"/>
              <a:gd name="connsiteY5" fmla="*/ 1283405 h 1961925"/>
              <a:gd name="connsiteX6" fmla="*/ 641362 w 728815"/>
              <a:gd name="connsiteY6" fmla="*/ 643456 h 1961925"/>
              <a:gd name="connsiteX7" fmla="*/ 575772 w 728815"/>
              <a:gd name="connsiteY7" fmla="*/ 577707 h 1961925"/>
              <a:gd name="connsiteX8" fmla="*/ 227816 w 728815"/>
              <a:gd name="connsiteY8" fmla="*/ 577707 h 1961925"/>
              <a:gd name="connsiteX9" fmla="*/ 74773 w 728815"/>
              <a:gd name="connsiteY9" fmla="*/ 424295 h 1961925"/>
              <a:gd name="connsiteX10" fmla="*/ 74773 w 728815"/>
              <a:gd name="connsiteY10" fmla="*/ 0 h 1961925"/>
              <a:gd name="connsiteX11" fmla="*/ 162226 w 728815"/>
              <a:gd name="connsiteY11" fmla="*/ 0 h 1961925"/>
              <a:gd name="connsiteX12" fmla="*/ 162226 w 728815"/>
              <a:gd name="connsiteY12" fmla="*/ 424405 h 1961925"/>
              <a:gd name="connsiteX13" fmla="*/ 227816 w 728815"/>
              <a:gd name="connsiteY13" fmla="*/ 490153 h 1961925"/>
              <a:gd name="connsiteX14" fmla="*/ 575772 w 728815"/>
              <a:gd name="connsiteY14" fmla="*/ 490153 h 1961925"/>
              <a:gd name="connsiteX15" fmla="*/ 728816 w 728815"/>
              <a:gd name="connsiteY15" fmla="*/ 643565 h 1961925"/>
              <a:gd name="connsiteX16" fmla="*/ 728816 w 728815"/>
              <a:gd name="connsiteY16" fmla="*/ 1283514 h 1961925"/>
              <a:gd name="connsiteX17" fmla="*/ 575772 w 728815"/>
              <a:gd name="connsiteY17" fmla="*/ 1436927 h 1961925"/>
              <a:gd name="connsiteX18" fmla="*/ 153043 w 728815"/>
              <a:gd name="connsiteY18" fmla="*/ 1436927 h 1961925"/>
              <a:gd name="connsiteX19" fmla="*/ 87454 w 728815"/>
              <a:gd name="connsiteY19" fmla="*/ 1502675 h 1961925"/>
              <a:gd name="connsiteX20" fmla="*/ 87454 w 728815"/>
              <a:gd name="connsiteY20" fmla="*/ 1961926 h 1961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728815" h="1961925">
                <a:moveTo>
                  <a:pt x="87454" y="1961926"/>
                </a:moveTo>
                <a:lnTo>
                  <a:pt x="0" y="1961926"/>
                </a:lnTo>
                <a:lnTo>
                  <a:pt x="0" y="1502565"/>
                </a:lnTo>
                <a:cubicBezTo>
                  <a:pt x="0" y="1417969"/>
                  <a:pt x="68651" y="1349153"/>
                  <a:pt x="153043" y="1349153"/>
                </a:cubicBezTo>
                <a:lnTo>
                  <a:pt x="575772" y="1349153"/>
                </a:lnTo>
                <a:cubicBezTo>
                  <a:pt x="611956" y="1349153"/>
                  <a:pt x="641362" y="1319676"/>
                  <a:pt x="641362" y="1283405"/>
                </a:cubicBezTo>
                <a:lnTo>
                  <a:pt x="641362" y="643456"/>
                </a:lnTo>
                <a:cubicBezTo>
                  <a:pt x="641362" y="607185"/>
                  <a:pt x="611956" y="577707"/>
                  <a:pt x="575772" y="577707"/>
                </a:cubicBezTo>
                <a:lnTo>
                  <a:pt x="227816" y="577707"/>
                </a:lnTo>
                <a:cubicBezTo>
                  <a:pt x="143424" y="577707"/>
                  <a:pt x="74773" y="508891"/>
                  <a:pt x="74773" y="424295"/>
                </a:cubicBezTo>
                <a:lnTo>
                  <a:pt x="74773" y="0"/>
                </a:lnTo>
                <a:lnTo>
                  <a:pt x="162226" y="0"/>
                </a:lnTo>
                <a:lnTo>
                  <a:pt x="162226" y="424405"/>
                </a:lnTo>
                <a:cubicBezTo>
                  <a:pt x="162226" y="460676"/>
                  <a:pt x="191632" y="490153"/>
                  <a:pt x="227816" y="490153"/>
                </a:cubicBezTo>
                <a:lnTo>
                  <a:pt x="575772" y="490153"/>
                </a:lnTo>
                <a:cubicBezTo>
                  <a:pt x="660165" y="490153"/>
                  <a:pt x="728816" y="558969"/>
                  <a:pt x="728816" y="643565"/>
                </a:cubicBezTo>
                <a:lnTo>
                  <a:pt x="728816" y="1283514"/>
                </a:lnTo>
                <a:cubicBezTo>
                  <a:pt x="728816" y="1368110"/>
                  <a:pt x="660165" y="1436927"/>
                  <a:pt x="575772" y="1436927"/>
                </a:cubicBezTo>
                <a:lnTo>
                  <a:pt x="153043" y="1436927"/>
                </a:lnTo>
                <a:cubicBezTo>
                  <a:pt x="116860" y="1436927"/>
                  <a:pt x="87454" y="1466404"/>
                  <a:pt x="87454" y="1502675"/>
                </a:cubicBezTo>
                <a:lnTo>
                  <a:pt x="87454" y="1961926"/>
                </a:lnTo>
                <a:close/>
              </a:path>
            </a:pathLst>
          </a:custGeom>
          <a:solidFill>
            <a:srgbClr val="8BA5C4"/>
          </a:solidFill>
          <a:ln w="1090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521" name="자유형: 도형 2288">
            <a:extLst>
              <a:ext uri="{FF2B5EF4-FFF2-40B4-BE49-F238E27FC236}">
                <a16:creationId xmlns:a16="http://schemas.microsoft.com/office/drawing/2014/main" id="{1FACE3C7-6C85-0F54-55FF-FA27856E4E26}"/>
              </a:ext>
            </a:extLst>
          </p:cNvPr>
          <p:cNvSpPr/>
          <p:nvPr/>
        </p:nvSpPr>
        <p:spPr>
          <a:xfrm>
            <a:off x="4396938" y="3754136"/>
            <a:ext cx="1108582" cy="912037"/>
          </a:xfrm>
          <a:custGeom>
            <a:avLst/>
            <a:gdLst>
              <a:gd name="connsiteX0" fmla="*/ 569760 w 1108582"/>
              <a:gd name="connsiteY0" fmla="*/ 912037 h 912037"/>
              <a:gd name="connsiteX1" fmla="*/ 0 w 1108582"/>
              <a:gd name="connsiteY1" fmla="*/ 912037 h 912037"/>
              <a:gd name="connsiteX2" fmla="*/ 0 w 1108582"/>
              <a:gd name="connsiteY2" fmla="*/ 824373 h 912037"/>
              <a:gd name="connsiteX3" fmla="*/ 569760 w 1108582"/>
              <a:gd name="connsiteY3" fmla="*/ 824373 h 912037"/>
              <a:gd name="connsiteX4" fmla="*/ 635350 w 1108582"/>
              <a:gd name="connsiteY4" fmla="*/ 758625 h 912037"/>
              <a:gd name="connsiteX5" fmla="*/ 635350 w 1108582"/>
              <a:gd name="connsiteY5" fmla="*/ 376737 h 912037"/>
              <a:gd name="connsiteX6" fmla="*/ 788393 w 1108582"/>
              <a:gd name="connsiteY6" fmla="*/ 223325 h 912037"/>
              <a:gd name="connsiteX7" fmla="*/ 955539 w 1108582"/>
              <a:gd name="connsiteY7" fmla="*/ 223325 h 912037"/>
              <a:gd name="connsiteX8" fmla="*/ 1021129 w 1108582"/>
              <a:gd name="connsiteY8" fmla="*/ 157577 h 912037"/>
              <a:gd name="connsiteX9" fmla="*/ 1021129 w 1108582"/>
              <a:gd name="connsiteY9" fmla="*/ 0 h 912037"/>
              <a:gd name="connsiteX10" fmla="*/ 1108583 w 1108582"/>
              <a:gd name="connsiteY10" fmla="*/ 0 h 912037"/>
              <a:gd name="connsiteX11" fmla="*/ 1108583 w 1108582"/>
              <a:gd name="connsiteY11" fmla="*/ 157577 h 912037"/>
              <a:gd name="connsiteX12" fmla="*/ 955539 w 1108582"/>
              <a:gd name="connsiteY12" fmla="*/ 310989 h 912037"/>
              <a:gd name="connsiteX13" fmla="*/ 788393 w 1108582"/>
              <a:gd name="connsiteY13" fmla="*/ 310989 h 912037"/>
              <a:gd name="connsiteX14" fmla="*/ 722803 w 1108582"/>
              <a:gd name="connsiteY14" fmla="*/ 376737 h 912037"/>
              <a:gd name="connsiteX15" fmla="*/ 722803 w 1108582"/>
              <a:gd name="connsiteY15" fmla="*/ 758515 h 912037"/>
              <a:gd name="connsiteX16" fmla="*/ 569760 w 1108582"/>
              <a:gd name="connsiteY16" fmla="*/ 912037 h 9120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108582" h="912037">
                <a:moveTo>
                  <a:pt x="569760" y="912037"/>
                </a:moveTo>
                <a:lnTo>
                  <a:pt x="0" y="912037"/>
                </a:lnTo>
                <a:lnTo>
                  <a:pt x="0" y="824373"/>
                </a:lnTo>
                <a:lnTo>
                  <a:pt x="569760" y="824373"/>
                </a:lnTo>
                <a:cubicBezTo>
                  <a:pt x="605943" y="824373"/>
                  <a:pt x="635350" y="794896"/>
                  <a:pt x="635350" y="758625"/>
                </a:cubicBezTo>
                <a:lnTo>
                  <a:pt x="635350" y="376737"/>
                </a:lnTo>
                <a:cubicBezTo>
                  <a:pt x="635350" y="292141"/>
                  <a:pt x="704001" y="223325"/>
                  <a:pt x="788393" y="223325"/>
                </a:cubicBezTo>
                <a:lnTo>
                  <a:pt x="955539" y="223325"/>
                </a:lnTo>
                <a:cubicBezTo>
                  <a:pt x="991723" y="223325"/>
                  <a:pt x="1021129" y="193848"/>
                  <a:pt x="1021129" y="157577"/>
                </a:cubicBezTo>
                <a:lnTo>
                  <a:pt x="1021129" y="0"/>
                </a:lnTo>
                <a:lnTo>
                  <a:pt x="1108583" y="0"/>
                </a:lnTo>
                <a:lnTo>
                  <a:pt x="1108583" y="157577"/>
                </a:lnTo>
                <a:cubicBezTo>
                  <a:pt x="1108583" y="242173"/>
                  <a:pt x="1039931" y="310989"/>
                  <a:pt x="955539" y="310989"/>
                </a:cubicBezTo>
                <a:lnTo>
                  <a:pt x="788393" y="310989"/>
                </a:lnTo>
                <a:cubicBezTo>
                  <a:pt x="752209" y="310989"/>
                  <a:pt x="722803" y="340466"/>
                  <a:pt x="722803" y="376737"/>
                </a:cubicBezTo>
                <a:lnTo>
                  <a:pt x="722803" y="758515"/>
                </a:lnTo>
                <a:cubicBezTo>
                  <a:pt x="722803" y="843221"/>
                  <a:pt x="654152" y="912037"/>
                  <a:pt x="569760" y="912037"/>
                </a:cubicBezTo>
                <a:close/>
              </a:path>
            </a:pathLst>
          </a:custGeom>
          <a:solidFill>
            <a:srgbClr val="8BA5C4"/>
          </a:solidFill>
          <a:ln w="1090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522" name="자유형: 도형 2289">
            <a:extLst>
              <a:ext uri="{FF2B5EF4-FFF2-40B4-BE49-F238E27FC236}">
                <a16:creationId xmlns:a16="http://schemas.microsoft.com/office/drawing/2014/main" id="{AFDF9DF8-3CA4-3C2F-9067-CD2EA4E3F4DC}"/>
              </a:ext>
            </a:extLst>
          </p:cNvPr>
          <p:cNvSpPr/>
          <p:nvPr/>
        </p:nvSpPr>
        <p:spPr>
          <a:xfrm>
            <a:off x="4310250" y="5380637"/>
            <a:ext cx="543086" cy="306812"/>
          </a:xfrm>
          <a:custGeom>
            <a:avLst/>
            <a:gdLst>
              <a:gd name="connsiteX0" fmla="*/ 365228 w 543086"/>
              <a:gd name="connsiteY0" fmla="*/ 306496 h 306812"/>
              <a:gd name="connsiteX1" fmla="*/ 345988 w 543086"/>
              <a:gd name="connsiteY1" fmla="*/ 306496 h 306812"/>
              <a:gd name="connsiteX2" fmla="*/ 348283 w 543086"/>
              <a:gd name="connsiteY2" fmla="*/ 304743 h 306812"/>
              <a:gd name="connsiteX3" fmla="*/ 361074 w 543086"/>
              <a:gd name="connsiteY3" fmla="*/ 300908 h 306812"/>
              <a:gd name="connsiteX4" fmla="*/ 365884 w 543086"/>
              <a:gd name="connsiteY4" fmla="*/ 300798 h 306812"/>
              <a:gd name="connsiteX5" fmla="*/ 418574 w 543086"/>
              <a:gd name="connsiteY5" fmla="*/ 238666 h 306812"/>
              <a:gd name="connsiteX6" fmla="*/ 434097 w 543086"/>
              <a:gd name="connsiteY6" fmla="*/ 231653 h 306812"/>
              <a:gd name="connsiteX7" fmla="*/ 434097 w 543086"/>
              <a:gd name="connsiteY7" fmla="*/ 231653 h 306812"/>
              <a:gd name="connsiteX8" fmla="*/ 372333 w 543086"/>
              <a:gd name="connsiteY8" fmla="*/ 306167 h 306812"/>
              <a:gd name="connsiteX9" fmla="*/ 371677 w 543086"/>
              <a:gd name="connsiteY9" fmla="*/ 306606 h 306812"/>
              <a:gd name="connsiteX10" fmla="*/ 365228 w 543086"/>
              <a:gd name="connsiteY10" fmla="*/ 306496 h 306812"/>
              <a:gd name="connsiteX11" fmla="*/ 365228 w 543086"/>
              <a:gd name="connsiteY11" fmla="*/ 306496 h 306812"/>
              <a:gd name="connsiteX12" fmla="*/ 157088 w 543086"/>
              <a:gd name="connsiteY12" fmla="*/ 47668 h 306812"/>
              <a:gd name="connsiteX13" fmla="*/ 257988 w 543086"/>
              <a:gd name="connsiteY13" fmla="*/ 47668 h 306812"/>
              <a:gd name="connsiteX14" fmla="*/ 257988 w 543086"/>
              <a:gd name="connsiteY14" fmla="*/ 66844 h 306812"/>
              <a:gd name="connsiteX15" fmla="*/ 257878 w 543086"/>
              <a:gd name="connsiteY15" fmla="*/ 66844 h 306812"/>
              <a:gd name="connsiteX16" fmla="*/ 275916 w 543086"/>
              <a:gd name="connsiteY16" fmla="*/ 117909 h 306812"/>
              <a:gd name="connsiteX17" fmla="*/ 276025 w 543086"/>
              <a:gd name="connsiteY17" fmla="*/ 117909 h 306812"/>
              <a:gd name="connsiteX18" fmla="*/ 276025 w 543086"/>
              <a:gd name="connsiteY18" fmla="*/ 208312 h 306812"/>
              <a:gd name="connsiteX19" fmla="*/ 0 w 543086"/>
              <a:gd name="connsiteY19" fmla="*/ 208312 h 306812"/>
              <a:gd name="connsiteX20" fmla="*/ 0 w 543086"/>
              <a:gd name="connsiteY20" fmla="*/ 187821 h 306812"/>
              <a:gd name="connsiteX21" fmla="*/ 0 w 543086"/>
              <a:gd name="connsiteY21" fmla="*/ 147824 h 306812"/>
              <a:gd name="connsiteX22" fmla="*/ 12243 w 543086"/>
              <a:gd name="connsiteY22" fmla="*/ 135551 h 306812"/>
              <a:gd name="connsiteX23" fmla="*/ 128775 w 543086"/>
              <a:gd name="connsiteY23" fmla="*/ 135551 h 306812"/>
              <a:gd name="connsiteX24" fmla="*/ 128775 w 543086"/>
              <a:gd name="connsiteY24" fmla="*/ 185191 h 306812"/>
              <a:gd name="connsiteX25" fmla="*/ 132383 w 543086"/>
              <a:gd name="connsiteY25" fmla="*/ 185191 h 306812"/>
              <a:gd name="connsiteX26" fmla="*/ 132383 w 543086"/>
              <a:gd name="connsiteY26" fmla="*/ 117909 h 306812"/>
              <a:gd name="connsiteX27" fmla="*/ 156979 w 543086"/>
              <a:gd name="connsiteY27" fmla="*/ 66844 h 306812"/>
              <a:gd name="connsiteX28" fmla="*/ 156979 w 543086"/>
              <a:gd name="connsiteY28" fmla="*/ 47668 h 306812"/>
              <a:gd name="connsiteX29" fmla="*/ 157088 w 543086"/>
              <a:gd name="connsiteY29" fmla="*/ 47668 h 306812"/>
              <a:gd name="connsiteX30" fmla="*/ 261595 w 543086"/>
              <a:gd name="connsiteY30" fmla="*/ 251377 h 306812"/>
              <a:gd name="connsiteX31" fmla="*/ 271324 w 543086"/>
              <a:gd name="connsiteY31" fmla="*/ 261130 h 306812"/>
              <a:gd name="connsiteX32" fmla="*/ 261595 w 543086"/>
              <a:gd name="connsiteY32" fmla="*/ 270883 h 306812"/>
              <a:gd name="connsiteX33" fmla="*/ 251866 w 543086"/>
              <a:gd name="connsiteY33" fmla="*/ 261130 h 306812"/>
              <a:gd name="connsiteX34" fmla="*/ 261595 w 543086"/>
              <a:gd name="connsiteY34" fmla="*/ 251377 h 306812"/>
              <a:gd name="connsiteX35" fmla="*/ 261595 w 543086"/>
              <a:gd name="connsiteY35" fmla="*/ 251377 h 306812"/>
              <a:gd name="connsiteX36" fmla="*/ 261595 w 543086"/>
              <a:gd name="connsiteY36" fmla="*/ 215545 h 306812"/>
              <a:gd name="connsiteX37" fmla="*/ 216119 w 543086"/>
              <a:gd name="connsiteY37" fmla="*/ 261130 h 306812"/>
              <a:gd name="connsiteX38" fmla="*/ 261595 w 543086"/>
              <a:gd name="connsiteY38" fmla="*/ 306715 h 306812"/>
              <a:gd name="connsiteX39" fmla="*/ 307071 w 543086"/>
              <a:gd name="connsiteY39" fmla="*/ 261130 h 306812"/>
              <a:gd name="connsiteX40" fmla="*/ 261595 w 543086"/>
              <a:gd name="connsiteY40" fmla="*/ 215545 h 306812"/>
              <a:gd name="connsiteX41" fmla="*/ 261595 w 543086"/>
              <a:gd name="connsiteY41" fmla="*/ 215545 h 306812"/>
              <a:gd name="connsiteX42" fmla="*/ 261595 w 543086"/>
              <a:gd name="connsiteY42" fmla="*/ 243049 h 306812"/>
              <a:gd name="connsiteX43" fmla="*/ 243449 w 543086"/>
              <a:gd name="connsiteY43" fmla="*/ 261240 h 306812"/>
              <a:gd name="connsiteX44" fmla="*/ 261595 w 543086"/>
              <a:gd name="connsiteY44" fmla="*/ 279320 h 306812"/>
              <a:gd name="connsiteX45" fmla="*/ 279742 w 543086"/>
              <a:gd name="connsiteY45" fmla="*/ 261240 h 306812"/>
              <a:gd name="connsiteX46" fmla="*/ 261595 w 543086"/>
              <a:gd name="connsiteY46" fmla="*/ 243049 h 306812"/>
              <a:gd name="connsiteX47" fmla="*/ 261595 w 543086"/>
              <a:gd name="connsiteY47" fmla="*/ 243049 h 306812"/>
              <a:gd name="connsiteX48" fmla="*/ 63294 w 543086"/>
              <a:gd name="connsiteY48" fmla="*/ 251377 h 306812"/>
              <a:gd name="connsiteX49" fmla="*/ 73024 w 543086"/>
              <a:gd name="connsiteY49" fmla="*/ 261130 h 306812"/>
              <a:gd name="connsiteX50" fmla="*/ 63294 w 543086"/>
              <a:gd name="connsiteY50" fmla="*/ 270883 h 306812"/>
              <a:gd name="connsiteX51" fmla="*/ 53565 w 543086"/>
              <a:gd name="connsiteY51" fmla="*/ 261130 h 306812"/>
              <a:gd name="connsiteX52" fmla="*/ 63294 w 543086"/>
              <a:gd name="connsiteY52" fmla="*/ 251377 h 306812"/>
              <a:gd name="connsiteX53" fmla="*/ 63294 w 543086"/>
              <a:gd name="connsiteY53" fmla="*/ 251377 h 306812"/>
              <a:gd name="connsiteX54" fmla="*/ 63294 w 543086"/>
              <a:gd name="connsiteY54" fmla="*/ 215545 h 306812"/>
              <a:gd name="connsiteX55" fmla="*/ 17819 w 543086"/>
              <a:gd name="connsiteY55" fmla="*/ 261130 h 306812"/>
              <a:gd name="connsiteX56" fmla="*/ 63294 w 543086"/>
              <a:gd name="connsiteY56" fmla="*/ 306715 h 306812"/>
              <a:gd name="connsiteX57" fmla="*/ 108770 w 543086"/>
              <a:gd name="connsiteY57" fmla="*/ 261130 h 306812"/>
              <a:gd name="connsiteX58" fmla="*/ 63294 w 543086"/>
              <a:gd name="connsiteY58" fmla="*/ 215545 h 306812"/>
              <a:gd name="connsiteX59" fmla="*/ 63294 w 543086"/>
              <a:gd name="connsiteY59" fmla="*/ 215545 h 306812"/>
              <a:gd name="connsiteX60" fmla="*/ 63294 w 543086"/>
              <a:gd name="connsiteY60" fmla="*/ 243049 h 306812"/>
              <a:gd name="connsiteX61" fmla="*/ 45148 w 543086"/>
              <a:gd name="connsiteY61" fmla="*/ 261240 h 306812"/>
              <a:gd name="connsiteX62" fmla="*/ 63294 w 543086"/>
              <a:gd name="connsiteY62" fmla="*/ 279320 h 306812"/>
              <a:gd name="connsiteX63" fmla="*/ 81332 w 543086"/>
              <a:gd name="connsiteY63" fmla="*/ 261240 h 306812"/>
              <a:gd name="connsiteX64" fmla="*/ 63294 w 543086"/>
              <a:gd name="connsiteY64" fmla="*/ 243049 h 306812"/>
              <a:gd name="connsiteX65" fmla="*/ 63294 w 543086"/>
              <a:gd name="connsiteY65" fmla="*/ 243049 h 306812"/>
              <a:gd name="connsiteX66" fmla="*/ 210326 w 543086"/>
              <a:gd name="connsiteY66" fmla="*/ 274718 h 306812"/>
              <a:gd name="connsiteX67" fmla="*/ 114455 w 543086"/>
              <a:gd name="connsiteY67" fmla="*/ 274718 h 306812"/>
              <a:gd name="connsiteX68" fmla="*/ 116204 w 543086"/>
              <a:gd name="connsiteY68" fmla="*/ 261130 h 306812"/>
              <a:gd name="connsiteX69" fmla="*/ 88765 w 543086"/>
              <a:gd name="connsiteY69" fmla="*/ 214558 h 306812"/>
              <a:gd name="connsiteX70" fmla="*/ 236125 w 543086"/>
              <a:gd name="connsiteY70" fmla="*/ 214558 h 306812"/>
              <a:gd name="connsiteX71" fmla="*/ 208686 w 543086"/>
              <a:gd name="connsiteY71" fmla="*/ 261130 h 306812"/>
              <a:gd name="connsiteX72" fmla="*/ 210326 w 543086"/>
              <a:gd name="connsiteY72" fmla="*/ 274718 h 306812"/>
              <a:gd name="connsiteX73" fmla="*/ 210326 w 543086"/>
              <a:gd name="connsiteY73" fmla="*/ 274718 h 306812"/>
              <a:gd name="connsiteX74" fmla="*/ 10713 w 543086"/>
              <a:gd name="connsiteY74" fmla="*/ 267814 h 306812"/>
              <a:gd name="connsiteX75" fmla="*/ 0 w 543086"/>
              <a:gd name="connsiteY75" fmla="*/ 245022 h 306812"/>
              <a:gd name="connsiteX76" fmla="*/ 0 w 543086"/>
              <a:gd name="connsiteY76" fmla="*/ 214668 h 306812"/>
              <a:gd name="connsiteX77" fmla="*/ 37714 w 543086"/>
              <a:gd name="connsiteY77" fmla="*/ 214668 h 306812"/>
              <a:gd name="connsiteX78" fmla="*/ 10276 w 543086"/>
              <a:gd name="connsiteY78" fmla="*/ 261240 h 306812"/>
              <a:gd name="connsiteX79" fmla="*/ 10713 w 543086"/>
              <a:gd name="connsiteY79" fmla="*/ 267814 h 306812"/>
              <a:gd name="connsiteX80" fmla="*/ 10713 w 543086"/>
              <a:gd name="connsiteY80" fmla="*/ 267814 h 306812"/>
              <a:gd name="connsiteX81" fmla="*/ 251429 w 543086"/>
              <a:gd name="connsiteY81" fmla="*/ 66844 h 306812"/>
              <a:gd name="connsiteX82" fmla="*/ 163866 w 543086"/>
              <a:gd name="connsiteY82" fmla="*/ 66844 h 306812"/>
              <a:gd name="connsiteX83" fmla="*/ 140691 w 543086"/>
              <a:gd name="connsiteY83" fmla="*/ 118456 h 306812"/>
              <a:gd name="connsiteX84" fmla="*/ 140691 w 543086"/>
              <a:gd name="connsiteY84" fmla="*/ 151988 h 306812"/>
              <a:gd name="connsiteX85" fmla="*/ 174142 w 543086"/>
              <a:gd name="connsiteY85" fmla="*/ 152755 h 306812"/>
              <a:gd name="connsiteX86" fmla="*/ 174142 w 543086"/>
              <a:gd name="connsiteY86" fmla="*/ 124812 h 306812"/>
              <a:gd name="connsiteX87" fmla="*/ 180919 w 543086"/>
              <a:gd name="connsiteY87" fmla="*/ 120319 h 306812"/>
              <a:gd name="connsiteX88" fmla="*/ 268154 w 543086"/>
              <a:gd name="connsiteY88" fmla="*/ 117689 h 306812"/>
              <a:gd name="connsiteX89" fmla="*/ 251429 w 543086"/>
              <a:gd name="connsiteY89" fmla="*/ 66844 h 306812"/>
              <a:gd name="connsiteX90" fmla="*/ 251429 w 543086"/>
              <a:gd name="connsiteY90" fmla="*/ 66844 h 306812"/>
              <a:gd name="connsiteX91" fmla="*/ 317019 w 543086"/>
              <a:gd name="connsiteY91" fmla="*/ 0 h 306812"/>
              <a:gd name="connsiteX92" fmla="*/ 264110 w 543086"/>
              <a:gd name="connsiteY92" fmla="*/ 53256 h 306812"/>
              <a:gd name="connsiteX93" fmla="*/ 264438 w 543086"/>
              <a:gd name="connsiteY93" fmla="*/ 64324 h 306812"/>
              <a:gd name="connsiteX94" fmla="*/ 284442 w 543086"/>
              <a:gd name="connsiteY94" fmla="*/ 118347 h 306812"/>
              <a:gd name="connsiteX95" fmla="*/ 284333 w 543086"/>
              <a:gd name="connsiteY95" fmla="*/ 119881 h 306812"/>
              <a:gd name="connsiteX96" fmla="*/ 335384 w 543086"/>
              <a:gd name="connsiteY96" fmla="*/ 37586 h 306812"/>
              <a:gd name="connsiteX97" fmla="*/ 317019 w 543086"/>
              <a:gd name="connsiteY97" fmla="*/ 0 h 306812"/>
              <a:gd name="connsiteX98" fmla="*/ 317019 w 543086"/>
              <a:gd name="connsiteY98" fmla="*/ 0 h 306812"/>
              <a:gd name="connsiteX99" fmla="*/ 323578 w 543086"/>
              <a:gd name="connsiteY99" fmla="*/ 0 h 306812"/>
              <a:gd name="connsiteX100" fmla="*/ 451151 w 543086"/>
              <a:gd name="connsiteY100" fmla="*/ 0 h 306812"/>
              <a:gd name="connsiteX101" fmla="*/ 449729 w 543086"/>
              <a:gd name="connsiteY101" fmla="*/ 2301 h 306812"/>
              <a:gd name="connsiteX102" fmla="*/ 431036 w 543086"/>
              <a:gd name="connsiteY102" fmla="*/ 33422 h 306812"/>
              <a:gd name="connsiteX103" fmla="*/ 429069 w 543086"/>
              <a:gd name="connsiteY103" fmla="*/ 36709 h 306812"/>
              <a:gd name="connsiteX104" fmla="*/ 342162 w 543086"/>
              <a:gd name="connsiteY104" fmla="*/ 36709 h 306812"/>
              <a:gd name="connsiteX105" fmla="*/ 323578 w 543086"/>
              <a:gd name="connsiteY105" fmla="*/ 0 h 306812"/>
              <a:gd name="connsiteX106" fmla="*/ 323578 w 543086"/>
              <a:gd name="connsiteY106" fmla="*/ 0 h 306812"/>
              <a:gd name="connsiteX107" fmla="*/ 456398 w 543086"/>
              <a:gd name="connsiteY107" fmla="*/ 2849 h 306812"/>
              <a:gd name="connsiteX108" fmla="*/ 434753 w 543086"/>
              <a:gd name="connsiteY108" fmla="*/ 38901 h 306812"/>
              <a:gd name="connsiteX109" fmla="*/ 520020 w 543086"/>
              <a:gd name="connsiteY109" fmla="*/ 166233 h 306812"/>
              <a:gd name="connsiteX110" fmla="*/ 543086 w 543086"/>
              <a:gd name="connsiteY110" fmla="*/ 136975 h 306812"/>
              <a:gd name="connsiteX111" fmla="*/ 542649 w 543086"/>
              <a:gd name="connsiteY111" fmla="*/ 136318 h 306812"/>
              <a:gd name="connsiteX112" fmla="*/ 542758 w 543086"/>
              <a:gd name="connsiteY112" fmla="*/ 136208 h 306812"/>
              <a:gd name="connsiteX113" fmla="*/ 542540 w 543086"/>
              <a:gd name="connsiteY113" fmla="*/ 136208 h 306812"/>
              <a:gd name="connsiteX114" fmla="*/ 456398 w 543086"/>
              <a:gd name="connsiteY114" fmla="*/ 2849 h 306812"/>
              <a:gd name="connsiteX115" fmla="*/ 456398 w 543086"/>
              <a:gd name="connsiteY115" fmla="*/ 2849 h 306812"/>
              <a:gd name="connsiteX116" fmla="*/ 448746 w 543086"/>
              <a:gd name="connsiteY116" fmla="*/ 234502 h 306812"/>
              <a:gd name="connsiteX117" fmla="*/ 506028 w 543086"/>
              <a:gd name="connsiteY117" fmla="*/ 153741 h 306812"/>
              <a:gd name="connsiteX118" fmla="*/ 517069 w 543086"/>
              <a:gd name="connsiteY118" fmla="*/ 170397 h 306812"/>
              <a:gd name="connsiteX119" fmla="*/ 458694 w 543086"/>
              <a:gd name="connsiteY119" fmla="*/ 247652 h 306812"/>
              <a:gd name="connsiteX120" fmla="*/ 448746 w 543086"/>
              <a:gd name="connsiteY120" fmla="*/ 234502 h 306812"/>
              <a:gd name="connsiteX121" fmla="*/ 448746 w 543086"/>
              <a:gd name="connsiteY121" fmla="*/ 234502 h 306812"/>
              <a:gd name="connsiteX122" fmla="*/ 440219 w 543086"/>
              <a:gd name="connsiteY122" fmla="*/ 229571 h 306812"/>
              <a:gd name="connsiteX123" fmla="*/ 376269 w 543086"/>
              <a:gd name="connsiteY123" fmla="*/ 306715 h 306812"/>
              <a:gd name="connsiteX124" fmla="*/ 444264 w 543086"/>
              <a:gd name="connsiteY124" fmla="*/ 306715 h 306812"/>
              <a:gd name="connsiteX125" fmla="*/ 465034 w 543086"/>
              <a:gd name="connsiteY125" fmla="*/ 261349 h 306812"/>
              <a:gd name="connsiteX126" fmla="*/ 440219 w 543086"/>
              <a:gd name="connsiteY126" fmla="*/ 229571 h 3068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</a:cxnLst>
            <a:rect l="l" t="t" r="r" b="b"/>
            <a:pathLst>
              <a:path w="543086" h="306812">
                <a:moveTo>
                  <a:pt x="365228" y="306496"/>
                </a:moveTo>
                <a:lnTo>
                  <a:pt x="345988" y="306496"/>
                </a:lnTo>
                <a:lnTo>
                  <a:pt x="348283" y="304743"/>
                </a:lnTo>
                <a:lnTo>
                  <a:pt x="361074" y="300908"/>
                </a:lnTo>
                <a:lnTo>
                  <a:pt x="365884" y="300798"/>
                </a:lnTo>
                <a:lnTo>
                  <a:pt x="418574" y="238666"/>
                </a:lnTo>
                <a:cubicBezTo>
                  <a:pt x="418574" y="238666"/>
                  <a:pt x="427757" y="234392"/>
                  <a:pt x="434097" y="231653"/>
                </a:cubicBezTo>
                <a:lnTo>
                  <a:pt x="434097" y="231653"/>
                </a:lnTo>
                <a:lnTo>
                  <a:pt x="372333" y="306167"/>
                </a:lnTo>
                <a:lnTo>
                  <a:pt x="371677" y="306606"/>
                </a:lnTo>
                <a:cubicBezTo>
                  <a:pt x="369491" y="306606"/>
                  <a:pt x="367414" y="306606"/>
                  <a:pt x="365228" y="306496"/>
                </a:cubicBezTo>
                <a:lnTo>
                  <a:pt x="365228" y="306496"/>
                </a:lnTo>
                <a:close/>
                <a:moveTo>
                  <a:pt x="157088" y="47668"/>
                </a:moveTo>
                <a:lnTo>
                  <a:pt x="257988" y="47668"/>
                </a:lnTo>
                <a:lnTo>
                  <a:pt x="257988" y="66844"/>
                </a:lnTo>
                <a:lnTo>
                  <a:pt x="257878" y="66844"/>
                </a:lnTo>
                <a:lnTo>
                  <a:pt x="275916" y="117909"/>
                </a:lnTo>
                <a:lnTo>
                  <a:pt x="276025" y="117909"/>
                </a:lnTo>
                <a:cubicBezTo>
                  <a:pt x="276025" y="148043"/>
                  <a:pt x="276025" y="178178"/>
                  <a:pt x="276025" y="208312"/>
                </a:cubicBezTo>
                <a:cubicBezTo>
                  <a:pt x="183980" y="208312"/>
                  <a:pt x="91936" y="208312"/>
                  <a:pt x="0" y="208312"/>
                </a:cubicBezTo>
                <a:lnTo>
                  <a:pt x="0" y="187821"/>
                </a:lnTo>
                <a:lnTo>
                  <a:pt x="0" y="147824"/>
                </a:lnTo>
                <a:cubicBezTo>
                  <a:pt x="0" y="141030"/>
                  <a:pt x="5575" y="135551"/>
                  <a:pt x="12243" y="135551"/>
                </a:cubicBezTo>
                <a:lnTo>
                  <a:pt x="128775" y="135551"/>
                </a:lnTo>
                <a:lnTo>
                  <a:pt x="128775" y="185191"/>
                </a:lnTo>
                <a:lnTo>
                  <a:pt x="132383" y="185191"/>
                </a:lnTo>
                <a:cubicBezTo>
                  <a:pt x="132383" y="162727"/>
                  <a:pt x="132383" y="140373"/>
                  <a:pt x="132383" y="117909"/>
                </a:cubicBezTo>
                <a:lnTo>
                  <a:pt x="156979" y="66844"/>
                </a:lnTo>
                <a:lnTo>
                  <a:pt x="156979" y="47668"/>
                </a:lnTo>
                <a:lnTo>
                  <a:pt x="157088" y="47668"/>
                </a:lnTo>
                <a:close/>
                <a:moveTo>
                  <a:pt x="261595" y="251377"/>
                </a:moveTo>
                <a:cubicBezTo>
                  <a:pt x="266952" y="251377"/>
                  <a:pt x="271324" y="255761"/>
                  <a:pt x="271324" y="261130"/>
                </a:cubicBezTo>
                <a:cubicBezTo>
                  <a:pt x="271324" y="266499"/>
                  <a:pt x="266952" y="270883"/>
                  <a:pt x="261595" y="270883"/>
                </a:cubicBezTo>
                <a:cubicBezTo>
                  <a:pt x="256239" y="270883"/>
                  <a:pt x="251866" y="266499"/>
                  <a:pt x="251866" y="261130"/>
                </a:cubicBezTo>
                <a:cubicBezTo>
                  <a:pt x="251866" y="255761"/>
                  <a:pt x="256129" y="251377"/>
                  <a:pt x="261595" y="251377"/>
                </a:cubicBezTo>
                <a:lnTo>
                  <a:pt x="261595" y="251377"/>
                </a:lnTo>
                <a:close/>
                <a:moveTo>
                  <a:pt x="261595" y="215545"/>
                </a:moveTo>
                <a:cubicBezTo>
                  <a:pt x="236452" y="215545"/>
                  <a:pt x="216119" y="235927"/>
                  <a:pt x="216119" y="261130"/>
                </a:cubicBezTo>
                <a:cubicBezTo>
                  <a:pt x="216119" y="286333"/>
                  <a:pt x="236452" y="306715"/>
                  <a:pt x="261595" y="306715"/>
                </a:cubicBezTo>
                <a:cubicBezTo>
                  <a:pt x="286738" y="306715"/>
                  <a:pt x="307071" y="286333"/>
                  <a:pt x="307071" y="261130"/>
                </a:cubicBezTo>
                <a:cubicBezTo>
                  <a:pt x="307071" y="236036"/>
                  <a:pt x="286629" y="215545"/>
                  <a:pt x="261595" y="215545"/>
                </a:cubicBezTo>
                <a:lnTo>
                  <a:pt x="261595" y="215545"/>
                </a:lnTo>
                <a:close/>
                <a:moveTo>
                  <a:pt x="261595" y="243049"/>
                </a:moveTo>
                <a:cubicBezTo>
                  <a:pt x="251647" y="243049"/>
                  <a:pt x="243449" y="251158"/>
                  <a:pt x="243449" y="261240"/>
                </a:cubicBezTo>
                <a:cubicBezTo>
                  <a:pt x="243449" y="271211"/>
                  <a:pt x="251538" y="279320"/>
                  <a:pt x="261595" y="279320"/>
                </a:cubicBezTo>
                <a:cubicBezTo>
                  <a:pt x="271653" y="279320"/>
                  <a:pt x="279742" y="271211"/>
                  <a:pt x="279742" y="261240"/>
                </a:cubicBezTo>
                <a:cubicBezTo>
                  <a:pt x="279632" y="251158"/>
                  <a:pt x="271543" y="243049"/>
                  <a:pt x="261595" y="243049"/>
                </a:cubicBezTo>
                <a:lnTo>
                  <a:pt x="261595" y="243049"/>
                </a:lnTo>
                <a:close/>
                <a:moveTo>
                  <a:pt x="63294" y="251377"/>
                </a:moveTo>
                <a:cubicBezTo>
                  <a:pt x="68651" y="251377"/>
                  <a:pt x="73024" y="255761"/>
                  <a:pt x="73024" y="261130"/>
                </a:cubicBezTo>
                <a:cubicBezTo>
                  <a:pt x="73024" y="266499"/>
                  <a:pt x="68651" y="270883"/>
                  <a:pt x="63294" y="270883"/>
                </a:cubicBezTo>
                <a:cubicBezTo>
                  <a:pt x="57938" y="270883"/>
                  <a:pt x="53565" y="266499"/>
                  <a:pt x="53565" y="261130"/>
                </a:cubicBezTo>
                <a:cubicBezTo>
                  <a:pt x="53565" y="255761"/>
                  <a:pt x="57938" y="251377"/>
                  <a:pt x="63294" y="251377"/>
                </a:cubicBezTo>
                <a:lnTo>
                  <a:pt x="63294" y="251377"/>
                </a:lnTo>
                <a:close/>
                <a:moveTo>
                  <a:pt x="63294" y="215545"/>
                </a:moveTo>
                <a:cubicBezTo>
                  <a:pt x="38151" y="215545"/>
                  <a:pt x="17819" y="235927"/>
                  <a:pt x="17819" y="261130"/>
                </a:cubicBezTo>
                <a:cubicBezTo>
                  <a:pt x="17819" y="286333"/>
                  <a:pt x="38151" y="306715"/>
                  <a:pt x="63294" y="306715"/>
                </a:cubicBezTo>
                <a:cubicBezTo>
                  <a:pt x="88437" y="306715"/>
                  <a:pt x="108770" y="286333"/>
                  <a:pt x="108770" y="261130"/>
                </a:cubicBezTo>
                <a:cubicBezTo>
                  <a:pt x="108770" y="236036"/>
                  <a:pt x="88437" y="215545"/>
                  <a:pt x="63294" y="215545"/>
                </a:cubicBezTo>
                <a:lnTo>
                  <a:pt x="63294" y="215545"/>
                </a:lnTo>
                <a:close/>
                <a:moveTo>
                  <a:pt x="63294" y="243049"/>
                </a:moveTo>
                <a:cubicBezTo>
                  <a:pt x="53237" y="243049"/>
                  <a:pt x="45148" y="251158"/>
                  <a:pt x="45148" y="261240"/>
                </a:cubicBezTo>
                <a:cubicBezTo>
                  <a:pt x="45148" y="271211"/>
                  <a:pt x="53237" y="279320"/>
                  <a:pt x="63294" y="279320"/>
                </a:cubicBezTo>
                <a:cubicBezTo>
                  <a:pt x="73242" y="279320"/>
                  <a:pt x="81332" y="271211"/>
                  <a:pt x="81332" y="261240"/>
                </a:cubicBezTo>
                <a:cubicBezTo>
                  <a:pt x="81332" y="251158"/>
                  <a:pt x="73242" y="243049"/>
                  <a:pt x="63294" y="243049"/>
                </a:cubicBezTo>
                <a:lnTo>
                  <a:pt x="63294" y="243049"/>
                </a:lnTo>
                <a:close/>
                <a:moveTo>
                  <a:pt x="210326" y="274718"/>
                </a:moveTo>
                <a:lnTo>
                  <a:pt x="114455" y="274718"/>
                </a:lnTo>
                <a:cubicBezTo>
                  <a:pt x="115548" y="270335"/>
                  <a:pt x="116204" y="265842"/>
                  <a:pt x="116204" y="261130"/>
                </a:cubicBezTo>
                <a:cubicBezTo>
                  <a:pt x="116204" y="241077"/>
                  <a:pt x="105163" y="223653"/>
                  <a:pt x="88765" y="214558"/>
                </a:cubicBezTo>
                <a:lnTo>
                  <a:pt x="236125" y="214558"/>
                </a:lnTo>
                <a:cubicBezTo>
                  <a:pt x="219727" y="223544"/>
                  <a:pt x="208686" y="241077"/>
                  <a:pt x="208686" y="261130"/>
                </a:cubicBezTo>
                <a:cubicBezTo>
                  <a:pt x="208576" y="265842"/>
                  <a:pt x="209232" y="270444"/>
                  <a:pt x="210326" y="274718"/>
                </a:cubicBezTo>
                <a:lnTo>
                  <a:pt x="210326" y="274718"/>
                </a:lnTo>
                <a:close/>
                <a:moveTo>
                  <a:pt x="10713" y="267814"/>
                </a:moveTo>
                <a:cubicBezTo>
                  <a:pt x="4154" y="262335"/>
                  <a:pt x="0" y="254117"/>
                  <a:pt x="0" y="245022"/>
                </a:cubicBezTo>
                <a:lnTo>
                  <a:pt x="0" y="214668"/>
                </a:lnTo>
                <a:lnTo>
                  <a:pt x="37714" y="214668"/>
                </a:lnTo>
                <a:cubicBezTo>
                  <a:pt x="21317" y="223653"/>
                  <a:pt x="10276" y="241186"/>
                  <a:pt x="10276" y="261240"/>
                </a:cubicBezTo>
                <a:cubicBezTo>
                  <a:pt x="10385" y="263431"/>
                  <a:pt x="10494" y="265623"/>
                  <a:pt x="10713" y="267814"/>
                </a:cubicBezTo>
                <a:lnTo>
                  <a:pt x="10713" y="267814"/>
                </a:lnTo>
                <a:close/>
                <a:moveTo>
                  <a:pt x="251429" y="66844"/>
                </a:moveTo>
                <a:lnTo>
                  <a:pt x="163866" y="66844"/>
                </a:lnTo>
                <a:lnTo>
                  <a:pt x="140691" y="118456"/>
                </a:lnTo>
                <a:lnTo>
                  <a:pt x="140691" y="151988"/>
                </a:lnTo>
                <a:lnTo>
                  <a:pt x="174142" y="152755"/>
                </a:lnTo>
                <a:lnTo>
                  <a:pt x="174142" y="124812"/>
                </a:lnTo>
                <a:lnTo>
                  <a:pt x="180919" y="120319"/>
                </a:lnTo>
                <a:lnTo>
                  <a:pt x="268154" y="117689"/>
                </a:lnTo>
                <a:lnTo>
                  <a:pt x="251429" y="66844"/>
                </a:lnTo>
                <a:lnTo>
                  <a:pt x="251429" y="66844"/>
                </a:lnTo>
                <a:close/>
                <a:moveTo>
                  <a:pt x="317019" y="0"/>
                </a:moveTo>
                <a:lnTo>
                  <a:pt x="264110" y="53256"/>
                </a:lnTo>
                <a:lnTo>
                  <a:pt x="264438" y="64324"/>
                </a:lnTo>
                <a:lnTo>
                  <a:pt x="284442" y="118347"/>
                </a:lnTo>
                <a:lnTo>
                  <a:pt x="284333" y="119881"/>
                </a:lnTo>
                <a:lnTo>
                  <a:pt x="335384" y="37586"/>
                </a:lnTo>
                <a:lnTo>
                  <a:pt x="317019" y="0"/>
                </a:lnTo>
                <a:lnTo>
                  <a:pt x="317019" y="0"/>
                </a:lnTo>
                <a:close/>
                <a:moveTo>
                  <a:pt x="323578" y="0"/>
                </a:moveTo>
                <a:lnTo>
                  <a:pt x="451151" y="0"/>
                </a:lnTo>
                <a:lnTo>
                  <a:pt x="449729" y="2301"/>
                </a:lnTo>
                <a:lnTo>
                  <a:pt x="431036" y="33422"/>
                </a:lnTo>
                <a:lnTo>
                  <a:pt x="429069" y="36709"/>
                </a:lnTo>
                <a:lnTo>
                  <a:pt x="342162" y="36709"/>
                </a:lnTo>
                <a:lnTo>
                  <a:pt x="323578" y="0"/>
                </a:lnTo>
                <a:lnTo>
                  <a:pt x="323578" y="0"/>
                </a:lnTo>
                <a:close/>
                <a:moveTo>
                  <a:pt x="456398" y="2849"/>
                </a:moveTo>
                <a:lnTo>
                  <a:pt x="434753" y="38901"/>
                </a:lnTo>
                <a:lnTo>
                  <a:pt x="520020" y="166233"/>
                </a:lnTo>
                <a:lnTo>
                  <a:pt x="543086" y="136975"/>
                </a:lnTo>
                <a:lnTo>
                  <a:pt x="542649" y="136318"/>
                </a:lnTo>
                <a:lnTo>
                  <a:pt x="542758" y="136208"/>
                </a:lnTo>
                <a:lnTo>
                  <a:pt x="542540" y="136208"/>
                </a:lnTo>
                <a:lnTo>
                  <a:pt x="456398" y="2849"/>
                </a:lnTo>
                <a:lnTo>
                  <a:pt x="456398" y="2849"/>
                </a:lnTo>
                <a:close/>
                <a:moveTo>
                  <a:pt x="448746" y="234502"/>
                </a:moveTo>
                <a:lnTo>
                  <a:pt x="506028" y="153741"/>
                </a:lnTo>
                <a:lnTo>
                  <a:pt x="517069" y="170397"/>
                </a:lnTo>
                <a:lnTo>
                  <a:pt x="458694" y="247652"/>
                </a:lnTo>
                <a:cubicBezTo>
                  <a:pt x="455414" y="243159"/>
                  <a:pt x="451697" y="238337"/>
                  <a:pt x="448746" y="234502"/>
                </a:cubicBezTo>
                <a:lnTo>
                  <a:pt x="448746" y="234502"/>
                </a:lnTo>
                <a:close/>
                <a:moveTo>
                  <a:pt x="440219" y="229571"/>
                </a:moveTo>
                <a:lnTo>
                  <a:pt x="376269" y="306715"/>
                </a:lnTo>
                <a:cubicBezTo>
                  <a:pt x="398897" y="306935"/>
                  <a:pt x="421635" y="306715"/>
                  <a:pt x="444264" y="306715"/>
                </a:cubicBezTo>
                <a:lnTo>
                  <a:pt x="465034" y="261349"/>
                </a:lnTo>
                <a:cubicBezTo>
                  <a:pt x="464925" y="261349"/>
                  <a:pt x="440984" y="228146"/>
                  <a:pt x="440219" y="229571"/>
                </a:cubicBezTo>
                <a:close/>
              </a:path>
            </a:pathLst>
          </a:custGeom>
          <a:solidFill>
            <a:srgbClr val="8BA5C4"/>
          </a:solidFill>
          <a:ln w="1090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523" name="자유형: 도형 2290">
            <a:extLst>
              <a:ext uri="{FF2B5EF4-FFF2-40B4-BE49-F238E27FC236}">
                <a16:creationId xmlns:a16="http://schemas.microsoft.com/office/drawing/2014/main" id="{5ECAE087-5F9A-4773-6C71-704C53FCF53B}"/>
              </a:ext>
            </a:extLst>
          </p:cNvPr>
          <p:cNvSpPr/>
          <p:nvPr/>
        </p:nvSpPr>
        <p:spPr>
          <a:xfrm>
            <a:off x="4031601" y="4843017"/>
            <a:ext cx="343583" cy="273969"/>
          </a:xfrm>
          <a:custGeom>
            <a:avLst/>
            <a:gdLst>
              <a:gd name="connsiteX0" fmla="*/ 101993 w 343583"/>
              <a:gd name="connsiteY0" fmla="*/ 94915 h 273969"/>
              <a:gd name="connsiteX1" fmla="*/ 14211 w 343583"/>
              <a:gd name="connsiteY1" fmla="*/ 182908 h 273969"/>
              <a:gd name="connsiteX2" fmla="*/ 23394 w 343583"/>
              <a:gd name="connsiteY2" fmla="*/ 192113 h 273969"/>
              <a:gd name="connsiteX3" fmla="*/ 111066 w 343583"/>
              <a:gd name="connsiteY3" fmla="*/ 104120 h 273969"/>
              <a:gd name="connsiteX4" fmla="*/ 101993 w 343583"/>
              <a:gd name="connsiteY4" fmla="*/ 94915 h 273969"/>
              <a:gd name="connsiteX5" fmla="*/ 101993 w 343583"/>
              <a:gd name="connsiteY5" fmla="*/ 94915 h 273969"/>
              <a:gd name="connsiteX6" fmla="*/ 141456 w 343583"/>
              <a:gd name="connsiteY6" fmla="*/ 65329 h 273969"/>
              <a:gd name="connsiteX7" fmla="*/ 142331 w 343583"/>
              <a:gd name="connsiteY7" fmla="*/ 61713 h 273969"/>
              <a:gd name="connsiteX8" fmla="*/ 144626 w 343583"/>
              <a:gd name="connsiteY8" fmla="*/ 61822 h 273969"/>
              <a:gd name="connsiteX9" fmla="*/ 147250 w 343583"/>
              <a:gd name="connsiteY9" fmla="*/ 63356 h 273969"/>
              <a:gd name="connsiteX10" fmla="*/ 148234 w 343583"/>
              <a:gd name="connsiteY10" fmla="*/ 66863 h 273969"/>
              <a:gd name="connsiteX11" fmla="*/ 147250 w 343583"/>
              <a:gd name="connsiteY11" fmla="*/ 67301 h 273969"/>
              <a:gd name="connsiteX12" fmla="*/ 158728 w 343583"/>
              <a:gd name="connsiteY12" fmla="*/ 91299 h 273969"/>
              <a:gd name="connsiteX13" fmla="*/ 145282 w 343583"/>
              <a:gd name="connsiteY13" fmla="*/ 68068 h 273969"/>
              <a:gd name="connsiteX14" fmla="*/ 145064 w 343583"/>
              <a:gd name="connsiteY14" fmla="*/ 68178 h 273969"/>
              <a:gd name="connsiteX15" fmla="*/ 142331 w 343583"/>
              <a:gd name="connsiteY15" fmla="*/ 67630 h 273969"/>
              <a:gd name="connsiteX16" fmla="*/ 141456 w 343583"/>
              <a:gd name="connsiteY16" fmla="*/ 65329 h 273969"/>
              <a:gd name="connsiteX17" fmla="*/ 141456 w 343583"/>
              <a:gd name="connsiteY17" fmla="*/ 65329 h 273969"/>
              <a:gd name="connsiteX18" fmla="*/ 161024 w 343583"/>
              <a:gd name="connsiteY18" fmla="*/ 75520 h 273969"/>
              <a:gd name="connsiteX19" fmla="*/ 163429 w 343583"/>
              <a:gd name="connsiteY19" fmla="*/ 72671 h 273969"/>
              <a:gd name="connsiteX20" fmla="*/ 165396 w 343583"/>
              <a:gd name="connsiteY20" fmla="*/ 73766 h 273969"/>
              <a:gd name="connsiteX21" fmla="*/ 167036 w 343583"/>
              <a:gd name="connsiteY21" fmla="*/ 76287 h 273969"/>
              <a:gd name="connsiteX22" fmla="*/ 166380 w 343583"/>
              <a:gd name="connsiteY22" fmla="*/ 79793 h 273969"/>
              <a:gd name="connsiteX23" fmla="*/ 165396 w 343583"/>
              <a:gd name="connsiteY23" fmla="*/ 79684 h 273969"/>
              <a:gd name="connsiteX24" fmla="*/ 164631 w 343583"/>
              <a:gd name="connsiteY24" fmla="*/ 105545 h 273969"/>
              <a:gd name="connsiteX25" fmla="*/ 162992 w 343583"/>
              <a:gd name="connsiteY25" fmla="*/ 79465 h 273969"/>
              <a:gd name="connsiteX26" fmla="*/ 160805 w 343583"/>
              <a:gd name="connsiteY26" fmla="*/ 77711 h 273969"/>
              <a:gd name="connsiteX27" fmla="*/ 161024 w 343583"/>
              <a:gd name="connsiteY27" fmla="*/ 75520 h 273969"/>
              <a:gd name="connsiteX28" fmla="*/ 161024 w 343583"/>
              <a:gd name="connsiteY28" fmla="*/ 75520 h 273969"/>
              <a:gd name="connsiteX29" fmla="*/ 146048 w 343583"/>
              <a:gd name="connsiteY29" fmla="*/ 35961 h 273969"/>
              <a:gd name="connsiteX30" fmla="*/ 145501 w 343583"/>
              <a:gd name="connsiteY30" fmla="*/ 38043 h 273969"/>
              <a:gd name="connsiteX31" fmla="*/ 147578 w 343583"/>
              <a:gd name="connsiteY31" fmla="*/ 40016 h 273969"/>
              <a:gd name="connsiteX32" fmla="*/ 148453 w 343583"/>
              <a:gd name="connsiteY32" fmla="*/ 40235 h 273969"/>
              <a:gd name="connsiteX33" fmla="*/ 158728 w 343583"/>
              <a:gd name="connsiteY33" fmla="*/ 76835 h 273969"/>
              <a:gd name="connsiteX34" fmla="*/ 150748 w 343583"/>
              <a:gd name="connsiteY34" fmla="*/ 40783 h 273969"/>
              <a:gd name="connsiteX35" fmla="*/ 150857 w 343583"/>
              <a:gd name="connsiteY35" fmla="*/ 40783 h 273969"/>
              <a:gd name="connsiteX36" fmla="*/ 151841 w 343583"/>
              <a:gd name="connsiteY36" fmla="*/ 37276 h 273969"/>
              <a:gd name="connsiteX37" fmla="*/ 150420 w 343583"/>
              <a:gd name="connsiteY37" fmla="*/ 34646 h 273969"/>
              <a:gd name="connsiteX38" fmla="*/ 148562 w 343583"/>
              <a:gd name="connsiteY38" fmla="*/ 33331 h 273969"/>
              <a:gd name="connsiteX39" fmla="*/ 146048 w 343583"/>
              <a:gd name="connsiteY39" fmla="*/ 35961 h 273969"/>
              <a:gd name="connsiteX40" fmla="*/ 146048 w 343583"/>
              <a:gd name="connsiteY40" fmla="*/ 35961 h 273969"/>
              <a:gd name="connsiteX41" fmla="*/ 118500 w 343583"/>
              <a:gd name="connsiteY41" fmla="*/ 137652 h 273969"/>
              <a:gd name="connsiteX42" fmla="*/ 114783 w 343583"/>
              <a:gd name="connsiteY42" fmla="*/ 132830 h 273969"/>
              <a:gd name="connsiteX43" fmla="*/ 117188 w 343583"/>
              <a:gd name="connsiteY43" fmla="*/ 130091 h 273969"/>
              <a:gd name="connsiteX44" fmla="*/ 121779 w 343583"/>
              <a:gd name="connsiteY44" fmla="*/ 128447 h 273969"/>
              <a:gd name="connsiteX45" fmla="*/ 127136 w 343583"/>
              <a:gd name="connsiteY45" fmla="*/ 130858 h 273969"/>
              <a:gd name="connsiteX46" fmla="*/ 125386 w 343583"/>
              <a:gd name="connsiteY46" fmla="*/ 136118 h 273969"/>
              <a:gd name="connsiteX47" fmla="*/ 121779 w 343583"/>
              <a:gd name="connsiteY47" fmla="*/ 138967 h 273969"/>
              <a:gd name="connsiteX48" fmla="*/ 118500 w 343583"/>
              <a:gd name="connsiteY48" fmla="*/ 137652 h 273969"/>
              <a:gd name="connsiteX49" fmla="*/ 118500 w 343583"/>
              <a:gd name="connsiteY49" fmla="*/ 137652 h 273969"/>
              <a:gd name="connsiteX50" fmla="*/ 131836 w 343583"/>
              <a:gd name="connsiteY50" fmla="*/ 109161 h 273969"/>
              <a:gd name="connsiteX51" fmla="*/ 138942 w 343583"/>
              <a:gd name="connsiteY51" fmla="*/ 110257 h 273969"/>
              <a:gd name="connsiteX52" fmla="*/ 139161 w 343583"/>
              <a:gd name="connsiteY52" fmla="*/ 114640 h 273969"/>
              <a:gd name="connsiteX53" fmla="*/ 136646 w 343583"/>
              <a:gd name="connsiteY53" fmla="*/ 119790 h 273969"/>
              <a:gd name="connsiteX54" fmla="*/ 130087 w 343583"/>
              <a:gd name="connsiteY54" fmla="*/ 122091 h 273969"/>
              <a:gd name="connsiteX55" fmla="*/ 127245 w 343583"/>
              <a:gd name="connsiteY55" fmla="*/ 116174 h 273969"/>
              <a:gd name="connsiteX56" fmla="*/ 127901 w 343583"/>
              <a:gd name="connsiteY56" fmla="*/ 110695 h 273969"/>
              <a:gd name="connsiteX57" fmla="*/ 131836 w 343583"/>
              <a:gd name="connsiteY57" fmla="*/ 109161 h 273969"/>
              <a:gd name="connsiteX58" fmla="*/ 131836 w 343583"/>
              <a:gd name="connsiteY58" fmla="*/ 109161 h 273969"/>
              <a:gd name="connsiteX59" fmla="*/ 149108 w 343583"/>
              <a:gd name="connsiteY59" fmla="*/ 116064 h 273969"/>
              <a:gd name="connsiteX60" fmla="*/ 151732 w 343583"/>
              <a:gd name="connsiteY60" fmla="*/ 112120 h 273969"/>
              <a:gd name="connsiteX61" fmla="*/ 154356 w 343583"/>
              <a:gd name="connsiteY61" fmla="*/ 113215 h 273969"/>
              <a:gd name="connsiteX62" fmla="*/ 156651 w 343583"/>
              <a:gd name="connsiteY62" fmla="*/ 116174 h 273969"/>
              <a:gd name="connsiteX63" fmla="*/ 156214 w 343583"/>
              <a:gd name="connsiteY63" fmla="*/ 120667 h 273969"/>
              <a:gd name="connsiteX64" fmla="*/ 151951 w 343583"/>
              <a:gd name="connsiteY64" fmla="*/ 120667 h 273969"/>
              <a:gd name="connsiteX65" fmla="*/ 148999 w 343583"/>
              <a:gd name="connsiteY65" fmla="*/ 118804 h 273969"/>
              <a:gd name="connsiteX66" fmla="*/ 149108 w 343583"/>
              <a:gd name="connsiteY66" fmla="*/ 116064 h 273969"/>
              <a:gd name="connsiteX67" fmla="*/ 149108 w 343583"/>
              <a:gd name="connsiteY67" fmla="*/ 116064 h 273969"/>
              <a:gd name="connsiteX68" fmla="*/ 65700 w 343583"/>
              <a:gd name="connsiteY68" fmla="*/ 203181 h 273969"/>
              <a:gd name="connsiteX69" fmla="*/ 115330 w 343583"/>
              <a:gd name="connsiteY69" fmla="*/ 188387 h 273969"/>
              <a:gd name="connsiteX70" fmla="*/ 137521 w 343583"/>
              <a:gd name="connsiteY70" fmla="*/ 142035 h 273969"/>
              <a:gd name="connsiteX71" fmla="*/ 162664 w 343583"/>
              <a:gd name="connsiteY71" fmla="*/ 120228 h 273969"/>
              <a:gd name="connsiteX72" fmla="*/ 83846 w 343583"/>
              <a:gd name="connsiteY72" fmla="*/ 41988 h 273969"/>
              <a:gd name="connsiteX73" fmla="*/ 164085 w 343583"/>
              <a:gd name="connsiteY73" fmla="*/ 119023 h 273969"/>
              <a:gd name="connsiteX74" fmla="*/ 166052 w 343583"/>
              <a:gd name="connsiteY74" fmla="*/ 117270 h 273969"/>
              <a:gd name="connsiteX75" fmla="*/ 167474 w 343583"/>
              <a:gd name="connsiteY75" fmla="*/ 76396 h 273969"/>
              <a:gd name="connsiteX76" fmla="*/ 179717 w 343583"/>
              <a:gd name="connsiteY76" fmla="*/ 36400 h 273969"/>
              <a:gd name="connsiteX77" fmla="*/ 237218 w 343583"/>
              <a:gd name="connsiteY77" fmla="*/ 18100 h 273969"/>
              <a:gd name="connsiteX78" fmla="*/ 266187 w 343583"/>
              <a:gd name="connsiteY78" fmla="*/ 47905 h 273969"/>
              <a:gd name="connsiteX79" fmla="*/ 303792 w 343583"/>
              <a:gd name="connsiteY79" fmla="*/ 122968 h 273969"/>
              <a:gd name="connsiteX80" fmla="*/ 343583 w 343583"/>
              <a:gd name="connsiteY80" fmla="*/ 273970 h 273969"/>
              <a:gd name="connsiteX81" fmla="*/ 0 w 343583"/>
              <a:gd name="connsiteY81" fmla="*/ 273970 h 273969"/>
              <a:gd name="connsiteX82" fmla="*/ 109 w 343583"/>
              <a:gd name="connsiteY82" fmla="*/ 271888 h 273969"/>
              <a:gd name="connsiteX83" fmla="*/ 32577 w 343583"/>
              <a:gd name="connsiteY83" fmla="*/ 238466 h 273969"/>
              <a:gd name="connsiteX84" fmla="*/ 65700 w 343583"/>
              <a:gd name="connsiteY84" fmla="*/ 203181 h 273969"/>
              <a:gd name="connsiteX85" fmla="*/ 65700 w 343583"/>
              <a:gd name="connsiteY85" fmla="*/ 203181 h 273969"/>
              <a:gd name="connsiteX86" fmla="*/ 143861 w 343583"/>
              <a:gd name="connsiteY86" fmla="*/ 74862 h 273969"/>
              <a:gd name="connsiteX87" fmla="*/ 131180 w 343583"/>
              <a:gd name="connsiteY87" fmla="*/ 62151 h 273969"/>
              <a:gd name="connsiteX88" fmla="*/ 130306 w 343583"/>
              <a:gd name="connsiteY88" fmla="*/ 63028 h 273969"/>
              <a:gd name="connsiteX89" fmla="*/ 137521 w 343583"/>
              <a:gd name="connsiteY89" fmla="*/ 69712 h 273969"/>
              <a:gd name="connsiteX90" fmla="*/ 143205 w 343583"/>
              <a:gd name="connsiteY90" fmla="*/ 75739 h 273969"/>
              <a:gd name="connsiteX91" fmla="*/ 143861 w 343583"/>
              <a:gd name="connsiteY91" fmla="*/ 74862 h 273969"/>
              <a:gd name="connsiteX92" fmla="*/ 143861 w 343583"/>
              <a:gd name="connsiteY92" fmla="*/ 74862 h 273969"/>
              <a:gd name="connsiteX93" fmla="*/ 119702 w 343583"/>
              <a:gd name="connsiteY93" fmla="*/ 73547 h 273969"/>
              <a:gd name="connsiteX94" fmla="*/ 126152 w 343583"/>
              <a:gd name="connsiteY94" fmla="*/ 79793 h 273969"/>
              <a:gd name="connsiteX95" fmla="*/ 132383 w 343583"/>
              <a:gd name="connsiteY95" fmla="*/ 86259 h 273969"/>
              <a:gd name="connsiteX96" fmla="*/ 115111 w 343583"/>
              <a:gd name="connsiteY96" fmla="*/ 103572 h 273969"/>
              <a:gd name="connsiteX97" fmla="*/ 102430 w 343583"/>
              <a:gd name="connsiteY97" fmla="*/ 90861 h 273969"/>
              <a:gd name="connsiteX98" fmla="*/ 119702 w 343583"/>
              <a:gd name="connsiteY98" fmla="*/ 73547 h 273969"/>
              <a:gd name="connsiteX99" fmla="*/ 119702 w 343583"/>
              <a:gd name="connsiteY99" fmla="*/ 73547 h 273969"/>
              <a:gd name="connsiteX100" fmla="*/ 172393 w 343583"/>
              <a:gd name="connsiteY100" fmla="*/ 127461 h 273969"/>
              <a:gd name="connsiteX101" fmla="*/ 146375 w 343583"/>
              <a:gd name="connsiteY101" fmla="*/ 146637 h 273969"/>
              <a:gd name="connsiteX102" fmla="*/ 121451 w 343583"/>
              <a:gd name="connsiteY102" fmla="*/ 192880 h 273969"/>
              <a:gd name="connsiteX103" fmla="*/ 150092 w 343583"/>
              <a:gd name="connsiteY103" fmla="*/ 150911 h 273969"/>
              <a:gd name="connsiteX104" fmla="*/ 172393 w 343583"/>
              <a:gd name="connsiteY104" fmla="*/ 127461 h 273969"/>
              <a:gd name="connsiteX105" fmla="*/ 172393 w 343583"/>
              <a:gd name="connsiteY105" fmla="*/ 127461 h 273969"/>
              <a:gd name="connsiteX106" fmla="*/ 220711 w 343583"/>
              <a:gd name="connsiteY106" fmla="*/ 6484 h 273969"/>
              <a:gd name="connsiteX107" fmla="*/ 188025 w 343583"/>
              <a:gd name="connsiteY107" fmla="*/ 38153 h 273969"/>
              <a:gd name="connsiteX108" fmla="*/ 220711 w 343583"/>
              <a:gd name="connsiteY108" fmla="*/ 6484 h 273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</a:cxnLst>
            <a:rect l="l" t="t" r="r" b="b"/>
            <a:pathLst>
              <a:path w="343583" h="273969">
                <a:moveTo>
                  <a:pt x="101993" y="94915"/>
                </a:moveTo>
                <a:lnTo>
                  <a:pt x="14211" y="182908"/>
                </a:lnTo>
                <a:cubicBezTo>
                  <a:pt x="14102" y="186853"/>
                  <a:pt x="18803" y="191894"/>
                  <a:pt x="23394" y="192113"/>
                </a:cubicBezTo>
                <a:lnTo>
                  <a:pt x="111066" y="104120"/>
                </a:lnTo>
                <a:cubicBezTo>
                  <a:pt x="107677" y="102148"/>
                  <a:pt x="103851" y="98422"/>
                  <a:pt x="101993" y="94915"/>
                </a:cubicBezTo>
                <a:lnTo>
                  <a:pt x="101993" y="94915"/>
                </a:lnTo>
                <a:close/>
                <a:moveTo>
                  <a:pt x="141456" y="65329"/>
                </a:moveTo>
                <a:lnTo>
                  <a:pt x="142331" y="61713"/>
                </a:lnTo>
                <a:lnTo>
                  <a:pt x="144626" y="61822"/>
                </a:lnTo>
                <a:lnTo>
                  <a:pt x="147250" y="63356"/>
                </a:lnTo>
                <a:lnTo>
                  <a:pt x="148234" y="66863"/>
                </a:lnTo>
                <a:lnTo>
                  <a:pt x="147250" y="67301"/>
                </a:lnTo>
                <a:cubicBezTo>
                  <a:pt x="148780" y="70479"/>
                  <a:pt x="158728" y="90751"/>
                  <a:pt x="158728" y="91299"/>
                </a:cubicBezTo>
                <a:cubicBezTo>
                  <a:pt x="158837" y="91847"/>
                  <a:pt x="146594" y="70260"/>
                  <a:pt x="145282" y="68068"/>
                </a:cubicBezTo>
                <a:lnTo>
                  <a:pt x="145064" y="68178"/>
                </a:lnTo>
                <a:lnTo>
                  <a:pt x="142331" y="67630"/>
                </a:lnTo>
                <a:lnTo>
                  <a:pt x="141456" y="65329"/>
                </a:lnTo>
                <a:lnTo>
                  <a:pt x="141456" y="65329"/>
                </a:lnTo>
                <a:close/>
                <a:moveTo>
                  <a:pt x="161024" y="75520"/>
                </a:moveTo>
                <a:lnTo>
                  <a:pt x="163429" y="72671"/>
                </a:lnTo>
                <a:lnTo>
                  <a:pt x="165396" y="73766"/>
                </a:lnTo>
                <a:lnTo>
                  <a:pt x="167036" y="76287"/>
                </a:lnTo>
                <a:lnTo>
                  <a:pt x="166380" y="79793"/>
                </a:lnTo>
                <a:lnTo>
                  <a:pt x="165396" y="79684"/>
                </a:lnTo>
                <a:cubicBezTo>
                  <a:pt x="165287" y="84834"/>
                  <a:pt x="164741" y="105106"/>
                  <a:pt x="164631" y="105545"/>
                </a:cubicBezTo>
                <a:cubicBezTo>
                  <a:pt x="164522" y="105983"/>
                  <a:pt x="163210" y="83957"/>
                  <a:pt x="162992" y="79465"/>
                </a:cubicBezTo>
                <a:lnTo>
                  <a:pt x="160805" y="77711"/>
                </a:lnTo>
                <a:lnTo>
                  <a:pt x="161024" y="75520"/>
                </a:lnTo>
                <a:lnTo>
                  <a:pt x="161024" y="75520"/>
                </a:lnTo>
                <a:close/>
                <a:moveTo>
                  <a:pt x="146048" y="35961"/>
                </a:moveTo>
                <a:lnTo>
                  <a:pt x="145501" y="38043"/>
                </a:lnTo>
                <a:lnTo>
                  <a:pt x="147578" y="40016"/>
                </a:lnTo>
                <a:lnTo>
                  <a:pt x="148453" y="40235"/>
                </a:lnTo>
                <a:cubicBezTo>
                  <a:pt x="149983" y="46043"/>
                  <a:pt x="158619" y="77711"/>
                  <a:pt x="158728" y="76835"/>
                </a:cubicBezTo>
                <a:cubicBezTo>
                  <a:pt x="158837" y="75958"/>
                  <a:pt x="152607" y="48672"/>
                  <a:pt x="150748" y="40783"/>
                </a:cubicBezTo>
                <a:lnTo>
                  <a:pt x="150857" y="40783"/>
                </a:lnTo>
                <a:lnTo>
                  <a:pt x="151841" y="37276"/>
                </a:lnTo>
                <a:lnTo>
                  <a:pt x="150420" y="34646"/>
                </a:lnTo>
                <a:lnTo>
                  <a:pt x="148562" y="33331"/>
                </a:lnTo>
                <a:lnTo>
                  <a:pt x="146048" y="35961"/>
                </a:lnTo>
                <a:lnTo>
                  <a:pt x="146048" y="35961"/>
                </a:lnTo>
                <a:close/>
                <a:moveTo>
                  <a:pt x="118500" y="137652"/>
                </a:moveTo>
                <a:lnTo>
                  <a:pt x="114783" y="132830"/>
                </a:lnTo>
                <a:lnTo>
                  <a:pt x="117188" y="130091"/>
                </a:lnTo>
                <a:lnTo>
                  <a:pt x="121779" y="128447"/>
                </a:lnTo>
                <a:lnTo>
                  <a:pt x="127136" y="130858"/>
                </a:lnTo>
                <a:lnTo>
                  <a:pt x="125386" y="136118"/>
                </a:lnTo>
                <a:lnTo>
                  <a:pt x="121779" y="138967"/>
                </a:lnTo>
                <a:lnTo>
                  <a:pt x="118500" y="137652"/>
                </a:lnTo>
                <a:lnTo>
                  <a:pt x="118500" y="137652"/>
                </a:lnTo>
                <a:close/>
                <a:moveTo>
                  <a:pt x="131836" y="109161"/>
                </a:moveTo>
                <a:lnTo>
                  <a:pt x="138942" y="110257"/>
                </a:lnTo>
                <a:lnTo>
                  <a:pt x="139161" y="114640"/>
                </a:lnTo>
                <a:lnTo>
                  <a:pt x="136646" y="119790"/>
                </a:lnTo>
                <a:lnTo>
                  <a:pt x="130087" y="122091"/>
                </a:lnTo>
                <a:lnTo>
                  <a:pt x="127245" y="116174"/>
                </a:lnTo>
                <a:lnTo>
                  <a:pt x="127901" y="110695"/>
                </a:lnTo>
                <a:lnTo>
                  <a:pt x="131836" y="109161"/>
                </a:lnTo>
                <a:lnTo>
                  <a:pt x="131836" y="109161"/>
                </a:lnTo>
                <a:close/>
                <a:moveTo>
                  <a:pt x="149108" y="116064"/>
                </a:moveTo>
                <a:lnTo>
                  <a:pt x="151732" y="112120"/>
                </a:lnTo>
                <a:lnTo>
                  <a:pt x="154356" y="113215"/>
                </a:lnTo>
                <a:lnTo>
                  <a:pt x="156651" y="116174"/>
                </a:lnTo>
                <a:lnTo>
                  <a:pt x="156214" y="120667"/>
                </a:lnTo>
                <a:lnTo>
                  <a:pt x="151951" y="120667"/>
                </a:lnTo>
                <a:lnTo>
                  <a:pt x="148999" y="118804"/>
                </a:lnTo>
                <a:lnTo>
                  <a:pt x="149108" y="116064"/>
                </a:lnTo>
                <a:lnTo>
                  <a:pt x="149108" y="116064"/>
                </a:lnTo>
                <a:close/>
                <a:moveTo>
                  <a:pt x="65700" y="203181"/>
                </a:moveTo>
                <a:cubicBezTo>
                  <a:pt x="87235" y="196168"/>
                  <a:pt x="106803" y="206139"/>
                  <a:pt x="115330" y="188387"/>
                </a:cubicBezTo>
                <a:lnTo>
                  <a:pt x="137521" y="142035"/>
                </a:lnTo>
                <a:lnTo>
                  <a:pt x="162664" y="120228"/>
                </a:lnTo>
                <a:cubicBezTo>
                  <a:pt x="142003" y="91080"/>
                  <a:pt x="112815" y="62151"/>
                  <a:pt x="83846" y="41988"/>
                </a:cubicBezTo>
                <a:cubicBezTo>
                  <a:pt x="116751" y="45056"/>
                  <a:pt x="158947" y="85491"/>
                  <a:pt x="164085" y="119023"/>
                </a:cubicBezTo>
                <a:lnTo>
                  <a:pt x="166052" y="117270"/>
                </a:lnTo>
                <a:lnTo>
                  <a:pt x="167474" y="76396"/>
                </a:lnTo>
                <a:cubicBezTo>
                  <a:pt x="164085" y="55357"/>
                  <a:pt x="170753" y="36838"/>
                  <a:pt x="179717" y="36400"/>
                </a:cubicBezTo>
                <a:cubicBezTo>
                  <a:pt x="188572" y="3525"/>
                  <a:pt x="211856" y="-16528"/>
                  <a:pt x="237218" y="18100"/>
                </a:cubicBezTo>
                <a:cubicBezTo>
                  <a:pt x="256786" y="21716"/>
                  <a:pt x="259737" y="28181"/>
                  <a:pt x="266187" y="47905"/>
                </a:cubicBezTo>
                <a:cubicBezTo>
                  <a:pt x="300840" y="53056"/>
                  <a:pt x="284880" y="116941"/>
                  <a:pt x="303792" y="122968"/>
                </a:cubicBezTo>
                <a:cubicBezTo>
                  <a:pt x="333526" y="132392"/>
                  <a:pt x="339866" y="244493"/>
                  <a:pt x="343583" y="273970"/>
                </a:cubicBezTo>
                <a:lnTo>
                  <a:pt x="0" y="273970"/>
                </a:lnTo>
                <a:lnTo>
                  <a:pt x="109" y="271888"/>
                </a:lnTo>
                <a:cubicBezTo>
                  <a:pt x="1968" y="260272"/>
                  <a:pt x="18256" y="249314"/>
                  <a:pt x="32577" y="238466"/>
                </a:cubicBezTo>
                <a:cubicBezTo>
                  <a:pt x="35528" y="226083"/>
                  <a:pt x="50614" y="207783"/>
                  <a:pt x="65700" y="203181"/>
                </a:cubicBezTo>
                <a:lnTo>
                  <a:pt x="65700" y="203181"/>
                </a:lnTo>
                <a:close/>
                <a:moveTo>
                  <a:pt x="143861" y="74862"/>
                </a:moveTo>
                <a:cubicBezTo>
                  <a:pt x="143096" y="71246"/>
                  <a:pt x="134241" y="62589"/>
                  <a:pt x="131180" y="62151"/>
                </a:cubicBezTo>
                <a:lnTo>
                  <a:pt x="130306" y="63028"/>
                </a:lnTo>
                <a:cubicBezTo>
                  <a:pt x="132820" y="65110"/>
                  <a:pt x="135116" y="67411"/>
                  <a:pt x="137521" y="69712"/>
                </a:cubicBezTo>
                <a:cubicBezTo>
                  <a:pt x="139488" y="71684"/>
                  <a:pt x="141347" y="73657"/>
                  <a:pt x="143205" y="75739"/>
                </a:cubicBezTo>
                <a:lnTo>
                  <a:pt x="143861" y="74862"/>
                </a:lnTo>
                <a:lnTo>
                  <a:pt x="143861" y="74862"/>
                </a:lnTo>
                <a:close/>
                <a:moveTo>
                  <a:pt x="119702" y="73547"/>
                </a:moveTo>
                <a:cubicBezTo>
                  <a:pt x="121889" y="75629"/>
                  <a:pt x="124075" y="77711"/>
                  <a:pt x="126152" y="79793"/>
                </a:cubicBezTo>
                <a:cubicBezTo>
                  <a:pt x="128229" y="81875"/>
                  <a:pt x="130415" y="84067"/>
                  <a:pt x="132383" y="86259"/>
                </a:cubicBezTo>
                <a:lnTo>
                  <a:pt x="115111" y="103572"/>
                </a:lnTo>
                <a:cubicBezTo>
                  <a:pt x="111285" y="103134"/>
                  <a:pt x="103414" y="96340"/>
                  <a:pt x="102430" y="90861"/>
                </a:cubicBezTo>
                <a:lnTo>
                  <a:pt x="119702" y="73547"/>
                </a:lnTo>
                <a:lnTo>
                  <a:pt x="119702" y="73547"/>
                </a:lnTo>
                <a:close/>
                <a:moveTo>
                  <a:pt x="172393" y="127461"/>
                </a:moveTo>
                <a:lnTo>
                  <a:pt x="146375" y="146637"/>
                </a:lnTo>
                <a:lnTo>
                  <a:pt x="121451" y="192880"/>
                </a:lnTo>
                <a:lnTo>
                  <a:pt x="150092" y="150911"/>
                </a:lnTo>
                <a:lnTo>
                  <a:pt x="172393" y="127461"/>
                </a:lnTo>
                <a:lnTo>
                  <a:pt x="172393" y="127461"/>
                </a:lnTo>
                <a:close/>
                <a:moveTo>
                  <a:pt x="220711" y="6484"/>
                </a:moveTo>
                <a:cubicBezTo>
                  <a:pt x="203002" y="1334"/>
                  <a:pt x="193272" y="15798"/>
                  <a:pt x="188025" y="38153"/>
                </a:cubicBezTo>
                <a:cubicBezTo>
                  <a:pt x="196989" y="17552"/>
                  <a:pt x="201362" y="7361"/>
                  <a:pt x="220711" y="6484"/>
                </a:cubicBezTo>
                <a:close/>
              </a:path>
            </a:pathLst>
          </a:custGeom>
          <a:solidFill>
            <a:srgbClr val="8BA5C4"/>
          </a:solidFill>
          <a:ln w="1090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grpSp>
        <p:nvGrpSpPr>
          <p:cNvPr id="524" name="그래픽 1918">
            <a:extLst>
              <a:ext uri="{FF2B5EF4-FFF2-40B4-BE49-F238E27FC236}">
                <a16:creationId xmlns:a16="http://schemas.microsoft.com/office/drawing/2014/main" id="{955FD9C2-AE8F-E772-0C92-7CAF1596A325}"/>
              </a:ext>
            </a:extLst>
          </p:cNvPr>
          <p:cNvGrpSpPr/>
          <p:nvPr/>
        </p:nvGrpSpPr>
        <p:grpSpPr>
          <a:xfrm>
            <a:off x="4817808" y="4318584"/>
            <a:ext cx="101883" cy="273950"/>
            <a:chOff x="4817808" y="4318584"/>
            <a:chExt cx="101883" cy="273950"/>
          </a:xfrm>
          <a:solidFill>
            <a:srgbClr val="8BA5C4"/>
          </a:solidFill>
        </p:grpSpPr>
        <p:sp>
          <p:nvSpPr>
            <p:cNvPr id="544" name="자유형: 도형 2294">
              <a:extLst>
                <a:ext uri="{FF2B5EF4-FFF2-40B4-BE49-F238E27FC236}">
                  <a16:creationId xmlns:a16="http://schemas.microsoft.com/office/drawing/2014/main" id="{A7F26480-F46C-DEEE-7028-A4C44AC15474}"/>
                </a:ext>
              </a:extLst>
            </p:cNvPr>
            <p:cNvSpPr/>
            <p:nvPr/>
          </p:nvSpPr>
          <p:spPr>
            <a:xfrm>
              <a:off x="4832238" y="4318584"/>
              <a:ext cx="73023" cy="273950"/>
            </a:xfrm>
            <a:custGeom>
              <a:avLst/>
              <a:gdLst>
                <a:gd name="connsiteX0" fmla="*/ 73024 w 73023"/>
                <a:gd name="connsiteY0" fmla="*/ 273951 h 273950"/>
                <a:gd name="connsiteX1" fmla="*/ 0 w 73023"/>
                <a:gd name="connsiteY1" fmla="*/ 273951 h 273950"/>
                <a:gd name="connsiteX2" fmla="*/ 0 w 73023"/>
                <a:gd name="connsiteY2" fmla="*/ 32984 h 273950"/>
                <a:gd name="connsiteX3" fmla="*/ 32904 w 73023"/>
                <a:gd name="connsiteY3" fmla="*/ 0 h 273950"/>
                <a:gd name="connsiteX4" fmla="*/ 40119 w 73023"/>
                <a:gd name="connsiteY4" fmla="*/ 0 h 273950"/>
                <a:gd name="connsiteX5" fmla="*/ 73024 w 73023"/>
                <a:gd name="connsiteY5" fmla="*/ 32984 h 273950"/>
                <a:gd name="connsiteX6" fmla="*/ 73024 w 73023"/>
                <a:gd name="connsiteY6" fmla="*/ 273951 h 273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3023" h="273950">
                  <a:moveTo>
                    <a:pt x="73024" y="273951"/>
                  </a:moveTo>
                  <a:lnTo>
                    <a:pt x="0" y="273951"/>
                  </a:lnTo>
                  <a:lnTo>
                    <a:pt x="0" y="32984"/>
                  </a:lnTo>
                  <a:cubicBezTo>
                    <a:pt x="0" y="14793"/>
                    <a:pt x="14758" y="0"/>
                    <a:pt x="32904" y="0"/>
                  </a:cubicBezTo>
                  <a:lnTo>
                    <a:pt x="40119" y="0"/>
                  </a:lnTo>
                  <a:cubicBezTo>
                    <a:pt x="58266" y="0"/>
                    <a:pt x="73024" y="14793"/>
                    <a:pt x="73024" y="32984"/>
                  </a:cubicBezTo>
                  <a:lnTo>
                    <a:pt x="73024" y="273951"/>
                  </a:lnTo>
                  <a:close/>
                </a:path>
              </a:pathLst>
            </a:custGeom>
            <a:grpFill/>
            <a:ln w="1090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grpSp>
          <p:nvGrpSpPr>
            <p:cNvPr id="545" name="그래픽 1918">
              <a:extLst>
                <a:ext uri="{FF2B5EF4-FFF2-40B4-BE49-F238E27FC236}">
                  <a16:creationId xmlns:a16="http://schemas.microsoft.com/office/drawing/2014/main" id="{89D32FEC-A148-0B31-6729-2A670A7DA41A}"/>
                </a:ext>
              </a:extLst>
            </p:cNvPr>
            <p:cNvGrpSpPr/>
            <p:nvPr/>
          </p:nvGrpSpPr>
          <p:grpSpPr>
            <a:xfrm>
              <a:off x="4817808" y="4356718"/>
              <a:ext cx="101883" cy="179163"/>
              <a:chOff x="4817808" y="4356718"/>
              <a:chExt cx="101883" cy="179163"/>
            </a:xfrm>
            <a:grpFill/>
          </p:grpSpPr>
          <p:sp>
            <p:nvSpPr>
              <p:cNvPr id="546" name="자유형: 도형 2296">
                <a:extLst>
                  <a:ext uri="{FF2B5EF4-FFF2-40B4-BE49-F238E27FC236}">
                    <a16:creationId xmlns:a16="http://schemas.microsoft.com/office/drawing/2014/main" id="{127E6A55-831E-1F6D-C491-F982F32DF205}"/>
                  </a:ext>
                </a:extLst>
              </p:cNvPr>
              <p:cNvSpPr/>
              <p:nvPr/>
            </p:nvSpPr>
            <p:spPr>
              <a:xfrm>
                <a:off x="4817808" y="4356718"/>
                <a:ext cx="101883" cy="16546"/>
              </a:xfrm>
              <a:custGeom>
                <a:avLst/>
                <a:gdLst>
                  <a:gd name="connsiteX0" fmla="*/ 0 w 101883"/>
                  <a:gd name="connsiteY0" fmla="*/ 0 h 16546"/>
                  <a:gd name="connsiteX1" fmla="*/ 101883 w 101883"/>
                  <a:gd name="connsiteY1" fmla="*/ 0 h 16546"/>
                  <a:gd name="connsiteX2" fmla="*/ 101883 w 101883"/>
                  <a:gd name="connsiteY2" fmla="*/ 16547 h 16546"/>
                  <a:gd name="connsiteX3" fmla="*/ 0 w 101883"/>
                  <a:gd name="connsiteY3" fmla="*/ 16547 h 165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1883" h="16546">
                    <a:moveTo>
                      <a:pt x="0" y="0"/>
                    </a:moveTo>
                    <a:lnTo>
                      <a:pt x="101883" y="0"/>
                    </a:lnTo>
                    <a:lnTo>
                      <a:pt x="101883" y="16547"/>
                    </a:lnTo>
                    <a:lnTo>
                      <a:pt x="0" y="16547"/>
                    </a:lnTo>
                    <a:close/>
                  </a:path>
                </a:pathLst>
              </a:custGeom>
              <a:grpFill/>
              <a:ln w="109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  <p:sp>
            <p:nvSpPr>
              <p:cNvPr id="547" name="자유형: 도형 2297">
                <a:extLst>
                  <a:ext uri="{FF2B5EF4-FFF2-40B4-BE49-F238E27FC236}">
                    <a16:creationId xmlns:a16="http://schemas.microsoft.com/office/drawing/2014/main" id="{EF217EA0-52E3-34BB-0F87-B7777DB5B780}"/>
                  </a:ext>
                </a:extLst>
              </p:cNvPr>
              <p:cNvSpPr/>
              <p:nvPr/>
            </p:nvSpPr>
            <p:spPr>
              <a:xfrm>
                <a:off x="4817808" y="4410741"/>
                <a:ext cx="101883" cy="16546"/>
              </a:xfrm>
              <a:custGeom>
                <a:avLst/>
                <a:gdLst>
                  <a:gd name="connsiteX0" fmla="*/ 0 w 101883"/>
                  <a:gd name="connsiteY0" fmla="*/ 0 h 16546"/>
                  <a:gd name="connsiteX1" fmla="*/ 101883 w 101883"/>
                  <a:gd name="connsiteY1" fmla="*/ 0 h 16546"/>
                  <a:gd name="connsiteX2" fmla="*/ 101883 w 101883"/>
                  <a:gd name="connsiteY2" fmla="*/ 16547 h 16546"/>
                  <a:gd name="connsiteX3" fmla="*/ 0 w 101883"/>
                  <a:gd name="connsiteY3" fmla="*/ 16547 h 165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1883" h="16546">
                    <a:moveTo>
                      <a:pt x="0" y="0"/>
                    </a:moveTo>
                    <a:lnTo>
                      <a:pt x="101883" y="0"/>
                    </a:lnTo>
                    <a:lnTo>
                      <a:pt x="101883" y="16547"/>
                    </a:lnTo>
                    <a:lnTo>
                      <a:pt x="0" y="16547"/>
                    </a:lnTo>
                    <a:close/>
                  </a:path>
                </a:pathLst>
              </a:custGeom>
              <a:grpFill/>
              <a:ln w="109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  <p:sp>
            <p:nvSpPr>
              <p:cNvPr id="548" name="자유형: 도형 2298">
                <a:extLst>
                  <a:ext uri="{FF2B5EF4-FFF2-40B4-BE49-F238E27FC236}">
                    <a16:creationId xmlns:a16="http://schemas.microsoft.com/office/drawing/2014/main" id="{7C2BA5F5-0F12-3F6C-8456-121B091C675E}"/>
                  </a:ext>
                </a:extLst>
              </p:cNvPr>
              <p:cNvSpPr/>
              <p:nvPr/>
            </p:nvSpPr>
            <p:spPr>
              <a:xfrm>
                <a:off x="4817808" y="4464984"/>
                <a:ext cx="101883" cy="16546"/>
              </a:xfrm>
              <a:custGeom>
                <a:avLst/>
                <a:gdLst>
                  <a:gd name="connsiteX0" fmla="*/ 0 w 101883"/>
                  <a:gd name="connsiteY0" fmla="*/ 0 h 16546"/>
                  <a:gd name="connsiteX1" fmla="*/ 101883 w 101883"/>
                  <a:gd name="connsiteY1" fmla="*/ 0 h 16546"/>
                  <a:gd name="connsiteX2" fmla="*/ 101883 w 101883"/>
                  <a:gd name="connsiteY2" fmla="*/ 16547 h 16546"/>
                  <a:gd name="connsiteX3" fmla="*/ 0 w 101883"/>
                  <a:gd name="connsiteY3" fmla="*/ 16547 h 165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1883" h="16546">
                    <a:moveTo>
                      <a:pt x="0" y="0"/>
                    </a:moveTo>
                    <a:lnTo>
                      <a:pt x="101883" y="0"/>
                    </a:lnTo>
                    <a:lnTo>
                      <a:pt x="101883" y="16547"/>
                    </a:lnTo>
                    <a:lnTo>
                      <a:pt x="0" y="16547"/>
                    </a:lnTo>
                    <a:close/>
                  </a:path>
                </a:pathLst>
              </a:custGeom>
              <a:grpFill/>
              <a:ln w="109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  <p:sp>
            <p:nvSpPr>
              <p:cNvPr id="549" name="자유형: 도형 2299">
                <a:extLst>
                  <a:ext uri="{FF2B5EF4-FFF2-40B4-BE49-F238E27FC236}">
                    <a16:creationId xmlns:a16="http://schemas.microsoft.com/office/drawing/2014/main" id="{DDF10B64-73B3-C2A3-BFC4-FD3869883311}"/>
                  </a:ext>
                </a:extLst>
              </p:cNvPr>
              <p:cNvSpPr/>
              <p:nvPr/>
            </p:nvSpPr>
            <p:spPr>
              <a:xfrm>
                <a:off x="4817808" y="4519335"/>
                <a:ext cx="101883" cy="16546"/>
              </a:xfrm>
              <a:custGeom>
                <a:avLst/>
                <a:gdLst>
                  <a:gd name="connsiteX0" fmla="*/ 0 w 101883"/>
                  <a:gd name="connsiteY0" fmla="*/ 0 h 16546"/>
                  <a:gd name="connsiteX1" fmla="*/ 101883 w 101883"/>
                  <a:gd name="connsiteY1" fmla="*/ 0 h 16546"/>
                  <a:gd name="connsiteX2" fmla="*/ 101883 w 101883"/>
                  <a:gd name="connsiteY2" fmla="*/ 16547 h 16546"/>
                  <a:gd name="connsiteX3" fmla="*/ 0 w 101883"/>
                  <a:gd name="connsiteY3" fmla="*/ 16547 h 165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1883" h="16546">
                    <a:moveTo>
                      <a:pt x="0" y="0"/>
                    </a:moveTo>
                    <a:lnTo>
                      <a:pt x="101883" y="0"/>
                    </a:lnTo>
                    <a:lnTo>
                      <a:pt x="101883" y="16547"/>
                    </a:lnTo>
                    <a:lnTo>
                      <a:pt x="0" y="16547"/>
                    </a:lnTo>
                    <a:close/>
                  </a:path>
                </a:pathLst>
              </a:custGeom>
              <a:grpFill/>
              <a:ln w="109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</p:grpSp>
      </p:grpSp>
      <p:grpSp>
        <p:nvGrpSpPr>
          <p:cNvPr id="525" name="그래픽 1918">
            <a:extLst>
              <a:ext uri="{FF2B5EF4-FFF2-40B4-BE49-F238E27FC236}">
                <a16:creationId xmlns:a16="http://schemas.microsoft.com/office/drawing/2014/main" id="{D61641AD-6BEF-8E9E-9929-1EA05389311C}"/>
              </a:ext>
            </a:extLst>
          </p:cNvPr>
          <p:cNvGrpSpPr/>
          <p:nvPr/>
        </p:nvGrpSpPr>
        <p:grpSpPr>
          <a:xfrm>
            <a:off x="3802910" y="5357077"/>
            <a:ext cx="178623" cy="337945"/>
            <a:chOff x="3802910" y="5357077"/>
            <a:chExt cx="178623" cy="337945"/>
          </a:xfrm>
          <a:solidFill>
            <a:srgbClr val="8BA5C4"/>
          </a:solidFill>
        </p:grpSpPr>
        <p:sp>
          <p:nvSpPr>
            <p:cNvPr id="540" name="자유형: 도형 2302">
              <a:extLst>
                <a:ext uri="{FF2B5EF4-FFF2-40B4-BE49-F238E27FC236}">
                  <a16:creationId xmlns:a16="http://schemas.microsoft.com/office/drawing/2014/main" id="{082D2136-AB73-7DD6-43E1-208889AAEE18}"/>
                </a:ext>
              </a:extLst>
            </p:cNvPr>
            <p:cNvSpPr/>
            <p:nvPr/>
          </p:nvSpPr>
          <p:spPr>
            <a:xfrm>
              <a:off x="3926220" y="5496901"/>
              <a:ext cx="55314" cy="198121"/>
            </a:xfrm>
            <a:custGeom>
              <a:avLst/>
              <a:gdLst>
                <a:gd name="connsiteX0" fmla="*/ 55314 w 55314"/>
                <a:gd name="connsiteY0" fmla="*/ 198121 h 198121"/>
                <a:gd name="connsiteX1" fmla="*/ 0 w 55314"/>
                <a:gd name="connsiteY1" fmla="*/ 198121 h 198121"/>
                <a:gd name="connsiteX2" fmla="*/ 0 w 55314"/>
                <a:gd name="connsiteY2" fmla="*/ 21916 h 198121"/>
                <a:gd name="connsiteX3" fmla="*/ 21863 w 55314"/>
                <a:gd name="connsiteY3" fmla="*/ 0 h 198121"/>
                <a:gd name="connsiteX4" fmla="*/ 33451 w 55314"/>
                <a:gd name="connsiteY4" fmla="*/ 0 h 198121"/>
                <a:gd name="connsiteX5" fmla="*/ 55314 w 55314"/>
                <a:gd name="connsiteY5" fmla="*/ 21916 h 198121"/>
                <a:gd name="connsiteX6" fmla="*/ 55314 w 55314"/>
                <a:gd name="connsiteY6" fmla="*/ 198121 h 1981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5314" h="198121">
                  <a:moveTo>
                    <a:pt x="55314" y="198121"/>
                  </a:moveTo>
                  <a:lnTo>
                    <a:pt x="0" y="198121"/>
                  </a:lnTo>
                  <a:lnTo>
                    <a:pt x="0" y="21916"/>
                  </a:lnTo>
                  <a:cubicBezTo>
                    <a:pt x="0" y="9862"/>
                    <a:pt x="9838" y="0"/>
                    <a:pt x="21863" y="0"/>
                  </a:cubicBezTo>
                  <a:lnTo>
                    <a:pt x="33451" y="0"/>
                  </a:lnTo>
                  <a:cubicBezTo>
                    <a:pt x="45476" y="0"/>
                    <a:pt x="55314" y="9862"/>
                    <a:pt x="55314" y="21916"/>
                  </a:cubicBezTo>
                  <a:lnTo>
                    <a:pt x="55314" y="198121"/>
                  </a:lnTo>
                  <a:close/>
                </a:path>
              </a:pathLst>
            </a:custGeom>
            <a:grpFill/>
            <a:ln w="1090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41" name="자유형: 도형 2303">
              <a:extLst>
                <a:ext uri="{FF2B5EF4-FFF2-40B4-BE49-F238E27FC236}">
                  <a16:creationId xmlns:a16="http://schemas.microsoft.com/office/drawing/2014/main" id="{DF074FC7-D181-D115-C257-1D674E88127D}"/>
                </a:ext>
              </a:extLst>
            </p:cNvPr>
            <p:cNvSpPr/>
            <p:nvPr/>
          </p:nvSpPr>
          <p:spPr>
            <a:xfrm>
              <a:off x="3836361" y="5496901"/>
              <a:ext cx="55314" cy="198121"/>
            </a:xfrm>
            <a:custGeom>
              <a:avLst/>
              <a:gdLst>
                <a:gd name="connsiteX0" fmla="*/ 55314 w 55314"/>
                <a:gd name="connsiteY0" fmla="*/ 198121 h 198121"/>
                <a:gd name="connsiteX1" fmla="*/ 0 w 55314"/>
                <a:gd name="connsiteY1" fmla="*/ 198121 h 198121"/>
                <a:gd name="connsiteX2" fmla="*/ 0 w 55314"/>
                <a:gd name="connsiteY2" fmla="*/ 21916 h 198121"/>
                <a:gd name="connsiteX3" fmla="*/ 21863 w 55314"/>
                <a:gd name="connsiteY3" fmla="*/ 0 h 198121"/>
                <a:gd name="connsiteX4" fmla="*/ 33451 w 55314"/>
                <a:gd name="connsiteY4" fmla="*/ 0 h 198121"/>
                <a:gd name="connsiteX5" fmla="*/ 55314 w 55314"/>
                <a:gd name="connsiteY5" fmla="*/ 21916 h 198121"/>
                <a:gd name="connsiteX6" fmla="*/ 55314 w 55314"/>
                <a:gd name="connsiteY6" fmla="*/ 198121 h 1981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5314" h="198121">
                  <a:moveTo>
                    <a:pt x="55314" y="198121"/>
                  </a:moveTo>
                  <a:lnTo>
                    <a:pt x="0" y="198121"/>
                  </a:lnTo>
                  <a:lnTo>
                    <a:pt x="0" y="21916"/>
                  </a:lnTo>
                  <a:cubicBezTo>
                    <a:pt x="0" y="9862"/>
                    <a:pt x="9838" y="0"/>
                    <a:pt x="21863" y="0"/>
                  </a:cubicBezTo>
                  <a:lnTo>
                    <a:pt x="33451" y="0"/>
                  </a:lnTo>
                  <a:cubicBezTo>
                    <a:pt x="45476" y="0"/>
                    <a:pt x="55314" y="9862"/>
                    <a:pt x="55314" y="21916"/>
                  </a:cubicBezTo>
                  <a:lnTo>
                    <a:pt x="55314" y="198121"/>
                  </a:lnTo>
                  <a:close/>
                </a:path>
              </a:pathLst>
            </a:custGeom>
            <a:grpFill/>
            <a:ln w="1090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42" name="자유형: 도형 2304">
              <a:extLst>
                <a:ext uri="{FF2B5EF4-FFF2-40B4-BE49-F238E27FC236}">
                  <a16:creationId xmlns:a16="http://schemas.microsoft.com/office/drawing/2014/main" id="{150AEA47-1B84-FBE1-7C95-3954115CF0DC}"/>
                </a:ext>
              </a:extLst>
            </p:cNvPr>
            <p:cNvSpPr/>
            <p:nvPr/>
          </p:nvSpPr>
          <p:spPr>
            <a:xfrm>
              <a:off x="3802910" y="5357077"/>
              <a:ext cx="161898" cy="139714"/>
            </a:xfrm>
            <a:custGeom>
              <a:avLst/>
              <a:gdLst>
                <a:gd name="connsiteX0" fmla="*/ 161898 w 161898"/>
                <a:gd name="connsiteY0" fmla="*/ 139715 h 139714"/>
                <a:gd name="connsiteX1" fmla="*/ 140035 w 161898"/>
                <a:gd name="connsiteY1" fmla="*/ 139715 h 139714"/>
                <a:gd name="connsiteX2" fmla="*/ 140035 w 161898"/>
                <a:gd name="connsiteY2" fmla="*/ 21916 h 139714"/>
                <a:gd name="connsiteX3" fmla="*/ 0 w 161898"/>
                <a:gd name="connsiteY3" fmla="*/ 21916 h 139714"/>
                <a:gd name="connsiteX4" fmla="*/ 0 w 161898"/>
                <a:gd name="connsiteY4" fmla="*/ 0 h 139714"/>
                <a:gd name="connsiteX5" fmla="*/ 161898 w 161898"/>
                <a:gd name="connsiteY5" fmla="*/ 0 h 139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1898" h="139714">
                  <a:moveTo>
                    <a:pt x="161898" y="139715"/>
                  </a:moveTo>
                  <a:lnTo>
                    <a:pt x="140035" y="139715"/>
                  </a:lnTo>
                  <a:lnTo>
                    <a:pt x="140035" y="21916"/>
                  </a:lnTo>
                  <a:lnTo>
                    <a:pt x="0" y="21916"/>
                  </a:lnTo>
                  <a:lnTo>
                    <a:pt x="0" y="0"/>
                  </a:lnTo>
                  <a:lnTo>
                    <a:pt x="161898" y="0"/>
                  </a:lnTo>
                  <a:close/>
                </a:path>
              </a:pathLst>
            </a:custGeom>
            <a:grpFill/>
            <a:ln w="1090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43" name="자유형: 도형 2305">
              <a:extLst>
                <a:ext uri="{FF2B5EF4-FFF2-40B4-BE49-F238E27FC236}">
                  <a16:creationId xmlns:a16="http://schemas.microsoft.com/office/drawing/2014/main" id="{89DE944B-3B6B-52F3-0DDA-2BF2755500AD}"/>
                </a:ext>
              </a:extLst>
            </p:cNvPr>
            <p:cNvSpPr/>
            <p:nvPr/>
          </p:nvSpPr>
          <p:spPr>
            <a:xfrm>
              <a:off x="3853087" y="5368035"/>
              <a:ext cx="21863" cy="128756"/>
            </a:xfrm>
            <a:custGeom>
              <a:avLst/>
              <a:gdLst>
                <a:gd name="connsiteX0" fmla="*/ 0 w 21863"/>
                <a:gd name="connsiteY0" fmla="*/ 0 h 128756"/>
                <a:gd name="connsiteX1" fmla="*/ 21863 w 21863"/>
                <a:gd name="connsiteY1" fmla="*/ 0 h 128756"/>
                <a:gd name="connsiteX2" fmla="*/ 21863 w 21863"/>
                <a:gd name="connsiteY2" fmla="*/ 128757 h 128756"/>
                <a:gd name="connsiteX3" fmla="*/ 0 w 21863"/>
                <a:gd name="connsiteY3" fmla="*/ 128757 h 1287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863" h="128756">
                  <a:moveTo>
                    <a:pt x="0" y="0"/>
                  </a:moveTo>
                  <a:lnTo>
                    <a:pt x="21863" y="0"/>
                  </a:lnTo>
                  <a:lnTo>
                    <a:pt x="21863" y="128757"/>
                  </a:lnTo>
                  <a:lnTo>
                    <a:pt x="0" y="128757"/>
                  </a:lnTo>
                  <a:close/>
                </a:path>
              </a:pathLst>
            </a:custGeom>
            <a:grpFill/>
            <a:ln w="1090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526" name="자유형: 도형 2156">
            <a:extLst>
              <a:ext uri="{FF2B5EF4-FFF2-40B4-BE49-F238E27FC236}">
                <a16:creationId xmlns:a16="http://schemas.microsoft.com/office/drawing/2014/main" id="{394FEA48-8B57-A148-6209-603B7D278FE5}"/>
              </a:ext>
            </a:extLst>
          </p:cNvPr>
          <p:cNvSpPr/>
          <p:nvPr/>
        </p:nvSpPr>
        <p:spPr>
          <a:xfrm>
            <a:off x="981075" y="3654019"/>
            <a:ext cx="4603659" cy="59594"/>
          </a:xfrm>
          <a:custGeom>
            <a:avLst/>
            <a:gdLst>
              <a:gd name="connsiteX0" fmla="*/ 0 w 2070529"/>
              <a:gd name="connsiteY0" fmla="*/ 0 h 51763"/>
              <a:gd name="connsiteX1" fmla="*/ 2070530 w 2070529"/>
              <a:gd name="connsiteY1" fmla="*/ 0 h 51763"/>
              <a:gd name="connsiteX2" fmla="*/ 2070530 w 2070529"/>
              <a:gd name="connsiteY2" fmla="*/ 51763 h 51763"/>
              <a:gd name="connsiteX3" fmla="*/ 0 w 2070529"/>
              <a:gd name="connsiteY3" fmla="*/ 51763 h 51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70529" h="51763">
                <a:moveTo>
                  <a:pt x="0" y="0"/>
                </a:moveTo>
                <a:lnTo>
                  <a:pt x="2070530" y="0"/>
                </a:lnTo>
                <a:lnTo>
                  <a:pt x="2070530" y="51763"/>
                </a:lnTo>
                <a:lnTo>
                  <a:pt x="0" y="51763"/>
                </a:lnTo>
                <a:close/>
              </a:path>
            </a:pathLst>
          </a:custGeom>
          <a:solidFill>
            <a:srgbClr val="8BA5C4"/>
          </a:solidFill>
          <a:ln w="8721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528" name="화살표: 굽음 2318">
            <a:extLst>
              <a:ext uri="{FF2B5EF4-FFF2-40B4-BE49-F238E27FC236}">
                <a16:creationId xmlns:a16="http://schemas.microsoft.com/office/drawing/2014/main" id="{4B0D1279-03B2-1396-CF9A-EB11E5BC6CCB}"/>
              </a:ext>
            </a:extLst>
          </p:cNvPr>
          <p:cNvSpPr/>
          <p:nvPr/>
        </p:nvSpPr>
        <p:spPr>
          <a:xfrm>
            <a:off x="623889" y="3688511"/>
            <a:ext cx="5266372" cy="3169489"/>
          </a:xfrm>
          <a:prstGeom prst="bentArrow">
            <a:avLst>
              <a:gd name="adj1" fmla="val 0"/>
              <a:gd name="adj2" fmla="val 1802"/>
              <a:gd name="adj3" fmla="val 0"/>
              <a:gd name="adj4" fmla="val 10667"/>
            </a:avLst>
          </a:prstGeom>
          <a:solidFill>
            <a:schemeClr val="bg1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넥슨Lv2고딕 Medium" panose="00000600000000000000" pitchFamily="2" charset="-127"/>
              <a:ea typeface="넥슨Lv2고딕 Medium" panose="00000600000000000000" pitchFamily="2" charset="-127"/>
              <a:cs typeface="+mn-cs"/>
            </a:endParaRPr>
          </a:p>
        </p:txBody>
      </p:sp>
      <p:pic>
        <p:nvPicPr>
          <p:cNvPr id="529" name="그래픽 2321">
            <a:extLst>
              <a:ext uri="{FF2B5EF4-FFF2-40B4-BE49-F238E27FC236}">
                <a16:creationId xmlns:a16="http://schemas.microsoft.com/office/drawing/2014/main" id="{3D29E336-2282-44BD-8473-FA3DE51133F7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453312" y="4523367"/>
            <a:ext cx="446926" cy="446926"/>
          </a:xfrm>
          <a:prstGeom prst="rect">
            <a:avLst/>
          </a:prstGeom>
        </p:spPr>
      </p:pic>
      <p:pic>
        <p:nvPicPr>
          <p:cNvPr id="530" name="그래픽 2323">
            <a:extLst>
              <a:ext uri="{FF2B5EF4-FFF2-40B4-BE49-F238E27FC236}">
                <a16:creationId xmlns:a16="http://schemas.microsoft.com/office/drawing/2014/main" id="{6BC27188-60D2-5D6C-5C7E-532D6186C622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071219" y="5055917"/>
            <a:ext cx="493388" cy="493388"/>
          </a:xfrm>
          <a:prstGeom prst="rect">
            <a:avLst/>
          </a:prstGeom>
        </p:spPr>
      </p:pic>
      <p:pic>
        <p:nvPicPr>
          <p:cNvPr id="531" name="그래픽 2326">
            <a:extLst>
              <a:ext uri="{FF2B5EF4-FFF2-40B4-BE49-F238E27FC236}">
                <a16:creationId xmlns:a16="http://schemas.microsoft.com/office/drawing/2014/main" id="{343A1488-AA65-B2C4-3F47-C6AE2C10E203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969418" y="4936330"/>
            <a:ext cx="330995" cy="330995"/>
          </a:xfrm>
          <a:prstGeom prst="rect">
            <a:avLst/>
          </a:prstGeom>
        </p:spPr>
      </p:pic>
      <p:pic>
        <p:nvPicPr>
          <p:cNvPr id="532" name="그래픽 2329">
            <a:extLst>
              <a:ext uri="{FF2B5EF4-FFF2-40B4-BE49-F238E27FC236}">
                <a16:creationId xmlns:a16="http://schemas.microsoft.com/office/drawing/2014/main" id="{0CD4D62B-2539-93CC-6B41-9372C84D10F5}"/>
              </a:ext>
            </a:extLst>
          </p:cNvPr>
          <p:cNvPicPr>
            <a:picLocks noChangeAspect="1"/>
          </p:cNvPicPr>
          <p:nvPr/>
        </p:nvPicPr>
        <p:blipFill>
          <a:blip r:embed="rId10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3962402" y="3957638"/>
            <a:ext cx="290511" cy="290511"/>
          </a:xfrm>
          <a:prstGeom prst="rect">
            <a:avLst/>
          </a:prstGeom>
        </p:spPr>
      </p:pic>
      <p:pic>
        <p:nvPicPr>
          <p:cNvPr id="706" name="그래픽 2311">
            <a:extLst>
              <a:ext uri="{FF2B5EF4-FFF2-40B4-BE49-F238E27FC236}">
                <a16:creationId xmlns:a16="http://schemas.microsoft.com/office/drawing/2014/main" id="{BF1619F7-2A92-205D-4842-B38C5E329D0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=""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4647398" y="5200936"/>
            <a:ext cx="906180" cy="1652301"/>
          </a:xfrm>
          <a:prstGeom prst="rect">
            <a:avLst/>
          </a:prstGeom>
        </p:spPr>
      </p:pic>
      <p:pic>
        <p:nvPicPr>
          <p:cNvPr id="707" name="그래픽 2030">
            <a:extLst>
              <a:ext uri="{FF2B5EF4-FFF2-40B4-BE49-F238E27FC236}">
                <a16:creationId xmlns:a16="http://schemas.microsoft.com/office/drawing/2014/main" id="{CD807638-B9D0-149C-D5EC-A6FAA69CAEBF}"/>
              </a:ext>
            </a:extLst>
          </p:cNvPr>
          <p:cNvPicPr>
            <a:picLocks noChangeAspect="1"/>
          </p:cNvPicPr>
          <p:nvPr/>
        </p:nvPicPr>
        <p:blipFill>
          <a:blip r:embed="rId14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96DAC541-7B7A-43D3-8B79-37D633B846F1}">
                <asvg:svgBlip xmlns=""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4860715" y="3235412"/>
            <a:ext cx="380412" cy="380412"/>
          </a:xfrm>
          <a:prstGeom prst="rect">
            <a:avLst/>
          </a:prstGeom>
        </p:spPr>
      </p:pic>
      <p:grpSp>
        <p:nvGrpSpPr>
          <p:cNvPr id="708" name="그룹 707">
            <a:extLst>
              <a:ext uri="{FF2B5EF4-FFF2-40B4-BE49-F238E27FC236}">
                <a16:creationId xmlns:a16="http://schemas.microsoft.com/office/drawing/2014/main" id="{402D76B0-3454-9987-4AAD-FC2676728075}"/>
              </a:ext>
            </a:extLst>
          </p:cNvPr>
          <p:cNvGrpSpPr/>
          <p:nvPr/>
        </p:nvGrpSpPr>
        <p:grpSpPr>
          <a:xfrm>
            <a:off x="3768783" y="4399352"/>
            <a:ext cx="1499658" cy="1499656"/>
            <a:chOff x="3768783" y="4399352"/>
            <a:chExt cx="1499658" cy="1499656"/>
          </a:xfrm>
        </p:grpSpPr>
        <p:grpSp>
          <p:nvGrpSpPr>
            <p:cNvPr id="709" name="그룹 708">
              <a:extLst>
                <a:ext uri="{FF2B5EF4-FFF2-40B4-BE49-F238E27FC236}">
                  <a16:creationId xmlns:a16="http://schemas.microsoft.com/office/drawing/2014/main" id="{806F1212-A0C5-02E2-A498-9734A2F9D071}"/>
                </a:ext>
              </a:extLst>
            </p:cNvPr>
            <p:cNvGrpSpPr/>
            <p:nvPr/>
          </p:nvGrpSpPr>
          <p:grpSpPr>
            <a:xfrm>
              <a:off x="3768783" y="4399352"/>
              <a:ext cx="1499658" cy="1499656"/>
              <a:chOff x="3768783" y="4399352"/>
              <a:chExt cx="1499658" cy="1499656"/>
            </a:xfrm>
          </p:grpSpPr>
          <p:sp>
            <p:nvSpPr>
              <p:cNvPr id="711" name="타원 710">
                <a:extLst>
                  <a:ext uri="{FF2B5EF4-FFF2-40B4-BE49-F238E27FC236}">
                    <a16:creationId xmlns:a16="http://schemas.microsoft.com/office/drawing/2014/main" id="{C2D37CF9-F61B-6FF4-21A1-192F6F5FB44C}"/>
                  </a:ext>
                </a:extLst>
              </p:cNvPr>
              <p:cNvSpPr/>
              <p:nvPr/>
            </p:nvSpPr>
            <p:spPr>
              <a:xfrm>
                <a:off x="3768783" y="4399352"/>
                <a:ext cx="1499658" cy="1499656"/>
              </a:xfrm>
              <a:prstGeom prst="ellipse">
                <a:avLst/>
              </a:prstGeom>
              <a:gradFill flip="none" rotWithShape="1">
                <a:gsLst>
                  <a:gs pos="55000">
                    <a:srgbClr val="86EAD5">
                      <a:alpha val="0"/>
                    </a:srgbClr>
                  </a:gs>
                  <a:gs pos="82000">
                    <a:schemeClr val="bg1">
                      <a:alpha val="6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넥슨Lv2고딕 Medium" panose="00000600000000000000" pitchFamily="2" charset="-127"/>
                  <a:ea typeface="넥슨Lv2고딕 Medium" panose="00000600000000000000" pitchFamily="2" charset="-127"/>
                  <a:cs typeface="+mn-cs"/>
                </a:endParaRPr>
              </a:p>
            </p:txBody>
          </p:sp>
          <p:sp>
            <p:nvSpPr>
              <p:cNvPr id="712" name="타원 711">
                <a:extLst>
                  <a:ext uri="{FF2B5EF4-FFF2-40B4-BE49-F238E27FC236}">
                    <a16:creationId xmlns:a16="http://schemas.microsoft.com/office/drawing/2014/main" id="{A26F4548-57DB-372D-B5B6-595A3EE83674}"/>
                  </a:ext>
                </a:extLst>
              </p:cNvPr>
              <p:cNvSpPr/>
              <p:nvPr/>
            </p:nvSpPr>
            <p:spPr>
              <a:xfrm>
                <a:off x="3890124" y="4508230"/>
                <a:ext cx="1256975" cy="1281899"/>
              </a:xfrm>
              <a:prstGeom prst="ellipse">
                <a:avLst/>
              </a:prstGeom>
              <a:gradFill flip="none" rotWithShape="1">
                <a:gsLst>
                  <a:gs pos="55000">
                    <a:srgbClr val="86EAD5">
                      <a:alpha val="0"/>
                    </a:srgbClr>
                  </a:gs>
                  <a:gs pos="82000">
                    <a:schemeClr val="bg1">
                      <a:alpha val="6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넥슨Lv2고딕 Medium" panose="00000600000000000000" pitchFamily="2" charset="-127"/>
                  <a:ea typeface="넥슨Lv2고딕 Medium" panose="00000600000000000000" pitchFamily="2" charset="-127"/>
                  <a:cs typeface="+mn-cs"/>
                </a:endParaRPr>
              </a:p>
            </p:txBody>
          </p:sp>
          <p:sp>
            <p:nvSpPr>
              <p:cNvPr id="713" name="타원 712">
                <a:extLst>
                  <a:ext uri="{FF2B5EF4-FFF2-40B4-BE49-F238E27FC236}">
                    <a16:creationId xmlns:a16="http://schemas.microsoft.com/office/drawing/2014/main" id="{82670643-A8DF-F7B1-E402-F0DEC118445B}"/>
                  </a:ext>
                </a:extLst>
              </p:cNvPr>
              <p:cNvSpPr/>
              <p:nvPr/>
            </p:nvSpPr>
            <p:spPr>
              <a:xfrm>
                <a:off x="3988722" y="4619290"/>
                <a:ext cx="1059781" cy="1059779"/>
              </a:xfrm>
              <a:prstGeom prst="ellipse">
                <a:avLst/>
              </a:prstGeom>
              <a:gradFill>
                <a:gsLst>
                  <a:gs pos="83000">
                    <a:srgbClr val="86EAD5">
                      <a:alpha val="51000"/>
                    </a:srgbClr>
                  </a:gs>
                  <a:gs pos="41000">
                    <a:schemeClr val="bg1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넥슨Lv2고딕 Medium" panose="00000600000000000000" pitchFamily="2" charset="-127"/>
                  <a:ea typeface="넥슨Lv2고딕 Medium" panose="00000600000000000000" pitchFamily="2" charset="-127"/>
                  <a:cs typeface="+mn-cs"/>
                </a:endParaRPr>
              </a:p>
            </p:txBody>
          </p:sp>
        </p:grpSp>
        <p:pic>
          <p:nvPicPr>
            <p:cNvPr id="710" name="그래픽 2313">
              <a:extLst>
                <a:ext uri="{FF2B5EF4-FFF2-40B4-BE49-F238E27FC236}">
                  <a16:creationId xmlns:a16="http://schemas.microsoft.com/office/drawing/2014/main" id="{86F7027A-BE56-97BA-97CB-B8204AD19F41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/>
            </a:stretch>
          </p:blipFill>
          <p:spPr>
            <a:xfrm>
              <a:off x="4213018" y="4803104"/>
              <a:ext cx="663576" cy="66357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294179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1F497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E207C1A1-9F66-A51F-87D4-512B8212A0E8}"/>
              </a:ext>
            </a:extLst>
          </p:cNvPr>
          <p:cNvSpPr txBox="1"/>
          <p:nvPr/>
        </p:nvSpPr>
        <p:spPr>
          <a:xfrm>
            <a:off x="2877024" y="2850607"/>
            <a:ext cx="6437980" cy="86177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5000" i="0" u="none" strike="noStrike" kern="0" cap="none" spc="60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돋움체 Bold" panose="00000800000000000000" pitchFamily="2" charset="-127"/>
                <a:ea typeface="KoPub돋움체 Bold" panose="00000800000000000000" pitchFamily="2" charset="-127"/>
              </a:rPr>
              <a:t>부서별 업무추진 계획</a:t>
            </a:r>
          </a:p>
        </p:txBody>
      </p:sp>
      <p:pic>
        <p:nvPicPr>
          <p:cNvPr id="7" name="그래픽 359">
            <a:extLst>
              <a:ext uri="{FF2B5EF4-FFF2-40B4-BE49-F238E27FC236}">
                <a16:creationId xmlns:a16="http://schemas.microsoft.com/office/drawing/2014/main" id="{B2B19C8B-B808-AD62-5032-3F5142D3682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27000"/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r="50499"/>
          <a:stretch/>
        </p:blipFill>
        <p:spPr>
          <a:xfrm rot="5400000">
            <a:off x="4936964" y="3389766"/>
            <a:ext cx="2289044" cy="4647427"/>
          </a:xfrm>
          <a:prstGeom prst="rect">
            <a:avLst/>
          </a:prstGeom>
        </p:spPr>
      </p:pic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737371B5-8649-C84C-45CA-8A1B066F8AEA}"/>
              </a:ext>
            </a:extLst>
          </p:cNvPr>
          <p:cNvCxnSpPr>
            <a:cxnSpLocks/>
          </p:cNvCxnSpPr>
          <p:nvPr/>
        </p:nvCxnSpPr>
        <p:spPr>
          <a:xfrm>
            <a:off x="6096000" y="0"/>
            <a:ext cx="0" cy="2656115"/>
          </a:xfrm>
          <a:prstGeom prst="line">
            <a:avLst/>
          </a:prstGeom>
          <a:ln>
            <a:solidFill>
              <a:srgbClr val="5C7A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8FE7E202-712A-AF4D-14FC-699E32EA3015}"/>
              </a:ext>
            </a:extLst>
          </p:cNvPr>
          <p:cNvCxnSpPr>
            <a:cxnSpLocks/>
          </p:cNvCxnSpPr>
          <p:nvPr/>
        </p:nvCxnSpPr>
        <p:spPr>
          <a:xfrm>
            <a:off x="3408003" y="2656115"/>
            <a:ext cx="5375994" cy="0"/>
          </a:xfrm>
          <a:prstGeom prst="line">
            <a:avLst/>
          </a:prstGeom>
          <a:solidFill>
            <a:schemeClr val="bg1"/>
          </a:solidFill>
          <a:ln w="57150">
            <a:solidFill>
              <a:srgbClr val="5C7A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</p:spTree>
    <p:extLst>
      <p:ext uri="{BB962C8B-B14F-4D97-AF65-F5344CB8AC3E}">
        <p14:creationId xmlns:p14="http://schemas.microsoft.com/office/powerpoint/2010/main" val="2567389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359">
            <a:extLst>
              <a:ext uri="{FF2B5EF4-FFF2-40B4-BE49-F238E27FC236}">
                <a16:creationId xmlns:a16="http://schemas.microsoft.com/office/drawing/2014/main" id="{B2B19C8B-B808-AD62-5032-3F5142D3682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27000"/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r="50499"/>
          <a:stretch/>
        </p:blipFill>
        <p:spPr>
          <a:xfrm rot="5400000">
            <a:off x="4936964" y="3389766"/>
            <a:ext cx="2289044" cy="4647427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7EF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 dirty="0">
              <a:solidFill>
                <a:srgbClr val="FF0000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BE80D3D5-8217-445B-A098-4498E80A6563}"/>
              </a:ext>
            </a:extLst>
          </p:cNvPr>
          <p:cNvSpPr/>
          <p:nvPr/>
        </p:nvSpPr>
        <p:spPr>
          <a:xfrm>
            <a:off x="0" y="2768600"/>
            <a:ext cx="12192000" cy="1295400"/>
          </a:xfrm>
          <a:prstGeom prst="rect">
            <a:avLst/>
          </a:prstGeom>
          <a:gradFill flip="none" rotWithShape="1">
            <a:gsLst>
              <a:gs pos="100000">
                <a:srgbClr val="1F497D"/>
              </a:gs>
              <a:gs pos="0">
                <a:srgbClr val="1B416F"/>
              </a:gs>
            </a:gsLst>
            <a:path path="circle">
              <a:fillToRect l="50000" t="50000" r="50000" b="50000"/>
            </a:path>
            <a:tileRect/>
          </a:gra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5400" spc="600" dirty="0">
                <a:solidFill>
                  <a:prstClr val="white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에너지사업개발처</a:t>
            </a:r>
          </a:p>
        </p:txBody>
      </p:sp>
      <p:pic>
        <p:nvPicPr>
          <p:cNvPr id="40" name="그림 39">
            <a:extLst>
              <a:ext uri="{FF2B5EF4-FFF2-40B4-BE49-F238E27FC236}">
                <a16:creationId xmlns:a16="http://schemas.microsoft.com/office/drawing/2014/main" id="{223469F6-20AE-4A26-8726-25B68082E8C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10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39000" contrast="-5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68916"/>
          <a:stretch/>
        </p:blipFill>
        <p:spPr>
          <a:xfrm rot="10800000">
            <a:off x="9267322" y="2768600"/>
            <a:ext cx="2924678" cy="129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344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D1EC5E9-145D-22EE-5BFA-F0294EFA3DE3}"/>
              </a:ext>
            </a:extLst>
          </p:cNvPr>
          <p:cNvSpPr txBox="1"/>
          <p:nvPr/>
        </p:nvSpPr>
        <p:spPr>
          <a:xfrm>
            <a:off x="1169699" y="164270"/>
            <a:ext cx="4163319" cy="615553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400" b="0" i="0" u="none" strike="noStrike" kern="0" cap="none" normalizeH="0" baseline="0" noProof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uLnTx/>
                <a:uFillTx/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′25</a:t>
            </a:r>
            <a:r>
              <a:rPr kumimoji="0" lang="ko-KR" altLang="en-US" sz="3400" b="0" i="0" u="none" strike="noStrike" kern="0" cap="none" normalizeH="0" baseline="0" noProof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uLnTx/>
                <a:uFillTx/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년도 사업개발 목표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EC27377F-A870-0507-8EC1-4081EDCBBF58}"/>
              </a:ext>
            </a:extLst>
          </p:cNvPr>
          <p:cNvSpPr/>
          <p:nvPr/>
        </p:nvSpPr>
        <p:spPr>
          <a:xfrm>
            <a:off x="502579" y="164419"/>
            <a:ext cx="675185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3400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>
                    <a:alpha val="42000"/>
                  </a:prst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02</a:t>
            </a:r>
            <a:endParaRPr kumimoji="0" lang="ko-KR" altLang="en-US" sz="3400" i="0" u="none" strike="noStrike" kern="0" cap="none" normalizeH="0" baseline="0" noProof="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prstClr val="white">
                  <a:alpha val="42000"/>
                </a:prstClr>
              </a:solidFill>
              <a:effectLst/>
              <a:uLnTx/>
              <a:uFillTx/>
              <a:latin typeface="KoPub돋움체 Bold" panose="00000800000000000000" pitchFamily="2" charset="-127"/>
              <a:ea typeface="KoPub돋움체 Bold" panose="00000800000000000000" pitchFamily="2" charset="-127"/>
              <a:cs typeface="Arial" panose="020B0604020202020204" pitchFamily="34" charset="0"/>
            </a:endParaRPr>
          </a:p>
        </p:txBody>
      </p:sp>
      <p:sp>
        <p:nvSpPr>
          <p:cNvPr id="209" name="원호 208">
            <a:extLst>
              <a:ext uri="{FF2B5EF4-FFF2-40B4-BE49-F238E27FC236}">
                <a16:creationId xmlns:a16="http://schemas.microsoft.com/office/drawing/2014/main" id="{28D40C24-0716-DDA8-FBEE-9CC9CEA7F878}"/>
              </a:ext>
            </a:extLst>
          </p:cNvPr>
          <p:cNvSpPr/>
          <p:nvPr/>
        </p:nvSpPr>
        <p:spPr>
          <a:xfrm>
            <a:off x="9326598" y="1065592"/>
            <a:ext cx="1398081" cy="1345955"/>
          </a:xfrm>
          <a:prstGeom prst="arc">
            <a:avLst>
              <a:gd name="adj1" fmla="val 10756136"/>
              <a:gd name="adj2" fmla="val 0"/>
            </a:avLst>
          </a:prstGeom>
          <a:solidFill>
            <a:schemeClr val="bg1"/>
          </a:solidFill>
          <a:ln w="12700">
            <a:solidFill>
              <a:srgbClr val="32ADC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218" name="사각형: 둥근 위쪽 모서리 116">
            <a:extLst>
              <a:ext uri="{FF2B5EF4-FFF2-40B4-BE49-F238E27FC236}">
                <a16:creationId xmlns:a16="http://schemas.microsoft.com/office/drawing/2014/main" id="{3499464A-D9D9-4751-FCD5-51DDEC2B7FA9}"/>
              </a:ext>
            </a:extLst>
          </p:cNvPr>
          <p:cNvSpPr/>
          <p:nvPr/>
        </p:nvSpPr>
        <p:spPr>
          <a:xfrm rot="10800000">
            <a:off x="8132027" y="1690694"/>
            <a:ext cx="3647584" cy="4690439"/>
          </a:xfrm>
          <a:prstGeom prst="round2SameRect">
            <a:avLst>
              <a:gd name="adj1" fmla="val 3397"/>
              <a:gd name="adj2" fmla="val 0"/>
            </a:avLst>
          </a:prstGeom>
          <a:solidFill>
            <a:schemeClr val="bg1"/>
          </a:solidFill>
          <a:ln w="19050">
            <a:solidFill>
              <a:srgbClr val="32ADCA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18000" rIns="0" bIns="18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57200" latinLnBrk="0">
              <a:spcBef>
                <a:spcPts val="600"/>
              </a:spcBef>
              <a:buClr>
                <a:srgbClr val="969696"/>
              </a:buClr>
              <a:buSzPct val="80000"/>
            </a:pPr>
            <a:endParaRPr lang="ko-KR" altLang="en-US" sz="900" spc="-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A0A0A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219" name="사각형: 둥근 위쪽 모서리 117">
            <a:extLst>
              <a:ext uri="{FF2B5EF4-FFF2-40B4-BE49-F238E27FC236}">
                <a16:creationId xmlns:a16="http://schemas.microsoft.com/office/drawing/2014/main" id="{FE487B36-6F57-53C0-4676-6ADE7E1A9A8A}"/>
              </a:ext>
            </a:extLst>
          </p:cNvPr>
          <p:cNvSpPr/>
          <p:nvPr/>
        </p:nvSpPr>
        <p:spPr>
          <a:xfrm flipV="1">
            <a:off x="8131193" y="1690784"/>
            <a:ext cx="3649268" cy="482053"/>
          </a:xfrm>
          <a:prstGeom prst="round2SameRect">
            <a:avLst>
              <a:gd name="adj1" fmla="val 17530"/>
              <a:gd name="adj2" fmla="val 0"/>
            </a:avLst>
          </a:prstGeom>
          <a:solidFill>
            <a:srgbClr val="32ADCA"/>
          </a:solidFill>
          <a:ln w="19050">
            <a:solidFill>
              <a:srgbClr val="32ADCA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220" name="TextBox 219">
            <a:extLst>
              <a:ext uri="{FF2B5EF4-FFF2-40B4-BE49-F238E27FC236}">
                <a16:creationId xmlns:a16="http://schemas.microsoft.com/office/drawing/2014/main" id="{4C7EAA9B-461C-3ED5-1CD7-AABD7FDEB85D}"/>
              </a:ext>
            </a:extLst>
          </p:cNvPr>
          <p:cNvSpPr txBox="1"/>
          <p:nvPr/>
        </p:nvSpPr>
        <p:spPr>
          <a:xfrm>
            <a:off x="9436445" y="1750342"/>
            <a:ext cx="1038746" cy="369332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ctr" defTabSz="457200" fontAlgn="base" latinLnBrk="0">
              <a:defRPr/>
            </a:pPr>
            <a:r>
              <a:rPr lang="ko-KR" altLang="en-US" sz="2400" spc="60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prstClr val="white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신재생</a:t>
            </a:r>
            <a:endParaRPr lang="ko-KR" altLang="en-US" sz="2400" spc="600" dirty="0">
              <a:ln>
                <a:solidFill>
                  <a:prstClr val="black">
                    <a:alpha val="0"/>
                  </a:prstClr>
                </a:solidFill>
              </a:ln>
              <a:solidFill>
                <a:prstClr val="white"/>
              </a:solidFill>
              <a:latin typeface="KoPub돋움체 Bold" panose="00000800000000000000" pitchFamily="2" charset="-127"/>
              <a:ea typeface="KoPub돋움체 Bold" panose="00000800000000000000" pitchFamily="2" charset="-127"/>
              <a:cs typeface="Arial" panose="020B0604020202020204" pitchFamily="34" charset="0"/>
            </a:endParaRPr>
          </a:p>
        </p:txBody>
      </p:sp>
      <p:sp>
        <p:nvSpPr>
          <p:cNvPr id="250" name="사각형: 둥근 모서리 19">
            <a:extLst>
              <a:ext uri="{FF2B5EF4-FFF2-40B4-BE49-F238E27FC236}">
                <a16:creationId xmlns:a16="http://schemas.microsoft.com/office/drawing/2014/main" id="{0A099D23-C69E-4ED1-AC6E-C3F3D677BDDA}"/>
              </a:ext>
            </a:extLst>
          </p:cNvPr>
          <p:cNvSpPr/>
          <p:nvPr/>
        </p:nvSpPr>
        <p:spPr>
          <a:xfrm>
            <a:off x="8261878" y="4063153"/>
            <a:ext cx="3385498" cy="2209828"/>
          </a:xfrm>
          <a:prstGeom prst="roundRect">
            <a:avLst>
              <a:gd name="adj" fmla="val 7184"/>
            </a:avLst>
          </a:prstGeom>
          <a:solidFill>
            <a:srgbClr val="32ADC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cxnSp>
        <p:nvCxnSpPr>
          <p:cNvPr id="251" name="직선 연결선 250">
            <a:extLst>
              <a:ext uri="{FF2B5EF4-FFF2-40B4-BE49-F238E27FC236}">
                <a16:creationId xmlns:a16="http://schemas.microsoft.com/office/drawing/2014/main" id="{0BD6CA79-7B22-B47A-E443-375967C4B0CD}"/>
              </a:ext>
            </a:extLst>
          </p:cNvPr>
          <p:cNvCxnSpPr>
            <a:cxnSpLocks/>
          </p:cNvCxnSpPr>
          <p:nvPr/>
        </p:nvCxnSpPr>
        <p:spPr>
          <a:xfrm>
            <a:off x="8253191" y="3944903"/>
            <a:ext cx="3402873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2" name="차트 251"/>
          <p:cNvGraphicFramePr/>
          <p:nvPr>
            <p:extLst>
              <p:ext uri="{D42A27DB-BD31-4B8C-83A1-F6EECF244321}">
                <p14:modId xmlns:p14="http://schemas.microsoft.com/office/powerpoint/2010/main" val="171565267"/>
              </p:ext>
            </p:extLst>
          </p:nvPr>
        </p:nvGraphicFramePr>
        <p:xfrm>
          <a:off x="8133712" y="2204943"/>
          <a:ext cx="1325388" cy="16942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53" name="사각형: 둥근 모서리 19">
            <a:extLst>
              <a:ext uri="{FF2B5EF4-FFF2-40B4-BE49-F238E27FC236}">
                <a16:creationId xmlns:a16="http://schemas.microsoft.com/office/drawing/2014/main" id="{0A099D23-C69E-4ED1-AC6E-C3F3D677BDDA}"/>
              </a:ext>
            </a:extLst>
          </p:cNvPr>
          <p:cNvSpPr/>
          <p:nvPr/>
        </p:nvSpPr>
        <p:spPr>
          <a:xfrm>
            <a:off x="9428169" y="2269961"/>
            <a:ext cx="2275411" cy="1564685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>
            <a:solidFill>
              <a:srgbClr val="247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7F80D20D-8AD7-7DAE-48F2-34AE2281EE05}"/>
              </a:ext>
            </a:extLst>
          </p:cNvPr>
          <p:cNvSpPr txBox="1"/>
          <p:nvPr/>
        </p:nvSpPr>
        <p:spPr>
          <a:xfrm>
            <a:off x="11261840" y="1522632"/>
            <a:ext cx="517770" cy="123111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dirty="0">
                <a:ln>
                  <a:solidFill>
                    <a:srgbClr val="4F81BD">
                      <a:shade val="50000"/>
                      <a:alpha val="0"/>
                    </a:srgb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[</a:t>
            </a:r>
            <a:r>
              <a:rPr kumimoji="0" lang="ko-KR" altLang="en-US" sz="800" b="0" i="0" u="none" strike="noStrike" kern="1200" cap="none" normalizeH="0" baseline="0" noProof="0" dirty="0">
                <a:ln>
                  <a:solidFill>
                    <a:srgbClr val="4F81BD">
                      <a:shade val="50000"/>
                      <a:alpha val="0"/>
                    </a:srgb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KoPub돋움체 Bold" panose="00000800000000000000" pitchFamily="2" charset="-127"/>
                <a:ea typeface="KoPub돋움체 Bold" panose="00000800000000000000" pitchFamily="2" charset="-127"/>
              </a:rPr>
              <a:t>단위 </a:t>
            </a:r>
            <a:r>
              <a:rPr kumimoji="0" lang="en-US" altLang="ko-KR" sz="800" b="0" i="0" u="none" strike="noStrike" kern="1200" cap="none" normalizeH="0" baseline="0" noProof="0" dirty="0">
                <a:ln>
                  <a:solidFill>
                    <a:srgbClr val="4F81BD">
                      <a:shade val="50000"/>
                      <a:alpha val="0"/>
                    </a:srgb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KoPub돋움체 Bold" panose="00000800000000000000" pitchFamily="2" charset="-127"/>
                <a:ea typeface="KoPub돋움체 Bold" panose="00000800000000000000" pitchFamily="2" charset="-127"/>
              </a:rPr>
              <a:t>: </a:t>
            </a:r>
            <a:r>
              <a:rPr kumimoji="0" lang="ko-KR" altLang="en-US" sz="800" b="0" i="0" u="none" strike="noStrike" kern="1200" cap="none" normalizeH="0" baseline="0" noProof="0" dirty="0">
                <a:ln>
                  <a:solidFill>
                    <a:srgbClr val="4F81BD">
                      <a:shade val="50000"/>
                      <a:alpha val="0"/>
                    </a:srgb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억원</a:t>
            </a:r>
            <a:r>
              <a:rPr kumimoji="0" lang="en-US" altLang="ko-KR" sz="800" b="0" i="0" u="none" strike="noStrike" kern="1200" cap="none" normalizeH="0" baseline="0" noProof="0" dirty="0">
                <a:ln>
                  <a:solidFill>
                    <a:srgbClr val="4F81BD">
                      <a:shade val="50000"/>
                      <a:alpha val="0"/>
                    </a:srgb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KoPub돋움체 Bold" panose="00000800000000000000" pitchFamily="2" charset="-127"/>
                <a:ea typeface="KoPub돋움체 Bold" panose="00000800000000000000" pitchFamily="2" charset="-127"/>
              </a:rPr>
              <a:t>]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8261027" y="4151703"/>
            <a:ext cx="3386347" cy="2089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33350" indent="-133350">
              <a:lnSpc>
                <a:spcPct val="130000"/>
              </a:lnSpc>
              <a:spcAft>
                <a:spcPts val="200"/>
              </a:spcAft>
              <a:buClr>
                <a:srgbClr val="247B90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600" kern="0" spc="-8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전북 서남권 해상풍력</a:t>
            </a:r>
            <a:r>
              <a:rPr lang="en-US" altLang="ko-KR" sz="1600" kern="0" spc="-8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, </a:t>
            </a:r>
            <a:r>
              <a:rPr lang="ko-KR" altLang="en-US" sz="1600" kern="0" spc="-8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서남해 해상 풍력 </a:t>
            </a:r>
            <a:r>
              <a:rPr lang="ko-KR" altLang="en-US" sz="1600" kern="0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시범단지 기본설계 용역 등 공공 주도 풍력 </a:t>
            </a:r>
            <a:r>
              <a:rPr lang="ko-KR" altLang="en-US" sz="1600" kern="0" spc="-8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사업 집중 추진</a:t>
            </a:r>
            <a:endParaRPr lang="en-US" altLang="ko-KR" sz="1600" kern="0" spc="-8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Bold" panose="00000800000000000000" pitchFamily="2" charset="-127"/>
              <a:ea typeface="KoPub돋움체 Bold" panose="00000800000000000000" pitchFamily="2" charset="-127"/>
              <a:cs typeface="Arial" panose="020B0604020202020204" pitchFamily="34" charset="0"/>
            </a:endParaRPr>
          </a:p>
          <a:p>
            <a:pPr marL="133350" indent="-133350" algn="just">
              <a:lnSpc>
                <a:spcPct val="130000"/>
              </a:lnSpc>
              <a:spcAft>
                <a:spcPts val="200"/>
              </a:spcAft>
              <a:buClr>
                <a:srgbClr val="247B90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6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지분투자 기반 풍력발전 </a:t>
            </a:r>
            <a:r>
              <a:rPr lang="en-US" altLang="ko-KR" sz="16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EPC </a:t>
            </a:r>
            <a:r>
              <a:rPr lang="ko-KR" altLang="en-US" sz="16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사업개발 강화</a:t>
            </a:r>
            <a:endParaRPr lang="en-US" altLang="ko-KR" sz="1200" kern="0" spc="-150" dirty="0">
              <a:ln>
                <a:solidFill>
                  <a:prstClr val="white">
                    <a:lumMod val="85000"/>
                    <a:alpha val="0"/>
                  </a:prstClr>
                </a:solidFill>
              </a:ln>
              <a:latin typeface="KoPub돋움체 Bold" panose="00000800000000000000" pitchFamily="2" charset="-127"/>
              <a:ea typeface="KoPub돋움체 Bold" panose="00000800000000000000" pitchFamily="2" charset="-127"/>
              <a:cs typeface="Arial" panose="020B0604020202020204" pitchFamily="34" charset="0"/>
            </a:endParaRPr>
          </a:p>
          <a:p>
            <a:pPr marL="133350" indent="-133350">
              <a:lnSpc>
                <a:spcPct val="130000"/>
              </a:lnSpc>
              <a:spcAft>
                <a:spcPts val="200"/>
              </a:spcAft>
              <a:buClr>
                <a:srgbClr val="247B90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600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분산에너지법 대비 사업전략 마련</a:t>
            </a:r>
            <a:endParaRPr lang="en-US" altLang="ko-KR" sz="1600" kern="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Bold" panose="00000800000000000000" pitchFamily="2" charset="-127"/>
              <a:ea typeface="KoPub돋움체 Bold" panose="00000800000000000000" pitchFamily="2" charset="-127"/>
              <a:cs typeface="Arial" panose="020B0604020202020204" pitchFamily="34" charset="0"/>
            </a:endParaRPr>
          </a:p>
          <a:p>
            <a:pPr>
              <a:lnSpc>
                <a:spcPct val="130000"/>
              </a:lnSpc>
              <a:spcAft>
                <a:spcPts val="200"/>
              </a:spcAft>
              <a:buClr>
                <a:srgbClr val="247B90"/>
              </a:buClr>
              <a:defRPr/>
            </a:pPr>
            <a:r>
              <a:rPr lang="ko-KR" altLang="en-US" sz="1600" kern="0" spc="-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537727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  </a:t>
            </a:r>
            <a:r>
              <a:rPr lang="en-US" altLang="ko-KR" sz="1600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247B90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</a:t>
            </a:r>
            <a:r>
              <a:rPr lang="en-US" altLang="ko-KR" sz="1600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 </a:t>
            </a:r>
            <a:r>
              <a:rPr lang="ko-KR" altLang="en-US" sz="1600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지역사회</a:t>
            </a:r>
            <a:r>
              <a:rPr lang="en-US" altLang="ko-KR" sz="1600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 </a:t>
            </a:r>
            <a:r>
              <a:rPr lang="ko-KR" altLang="en-US" sz="1600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연료전지</a:t>
            </a:r>
            <a:r>
              <a:rPr lang="en-US" altLang="ko-KR" sz="1600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, ESS </a:t>
            </a:r>
            <a:r>
              <a:rPr lang="ko-KR" altLang="en-US" sz="1600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사업 집중</a:t>
            </a:r>
            <a:endParaRPr lang="en-US" altLang="ko-KR" sz="1600" kern="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Bold" panose="00000800000000000000" pitchFamily="2" charset="-127"/>
              <a:ea typeface="KoPub돋움체 Bold" panose="00000800000000000000" pitchFamily="2" charset="-127"/>
              <a:cs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8253191" y="3147868"/>
            <a:ext cx="57354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solidFill>
                  <a:srgbClr val="7F7F7F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48</a:t>
            </a:r>
            <a:endParaRPr lang="ko-KR" altLang="en-US" sz="1400" dirty="0">
              <a:solidFill>
                <a:srgbClr val="7F7F7F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8694898" y="2240580"/>
            <a:ext cx="7096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>
                <a:solidFill>
                  <a:srgbClr val="32ADCA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761</a:t>
            </a:r>
            <a:endParaRPr lang="ko-KR" altLang="en-US" dirty="0">
              <a:solidFill>
                <a:srgbClr val="32ADCA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46" name="원호 45">
            <a:extLst>
              <a:ext uri="{FF2B5EF4-FFF2-40B4-BE49-F238E27FC236}">
                <a16:creationId xmlns:a16="http://schemas.microsoft.com/office/drawing/2014/main" id="{3E733553-DFBB-669F-50F8-8B9B9682F6F9}"/>
              </a:ext>
            </a:extLst>
          </p:cNvPr>
          <p:cNvSpPr/>
          <p:nvPr/>
        </p:nvSpPr>
        <p:spPr>
          <a:xfrm>
            <a:off x="5395335" y="1065592"/>
            <a:ext cx="1398081" cy="1345955"/>
          </a:xfrm>
          <a:prstGeom prst="arc">
            <a:avLst>
              <a:gd name="adj1" fmla="val 10756136"/>
              <a:gd name="adj2" fmla="val 0"/>
            </a:avLst>
          </a:prstGeom>
          <a:solidFill>
            <a:schemeClr val="bg1"/>
          </a:solidFill>
          <a:ln w="12700">
            <a:solidFill>
              <a:srgbClr val="6EA03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47" name="원호 46">
            <a:extLst>
              <a:ext uri="{FF2B5EF4-FFF2-40B4-BE49-F238E27FC236}">
                <a16:creationId xmlns:a16="http://schemas.microsoft.com/office/drawing/2014/main" id="{06AEA6FB-76B9-FC19-38C1-C91036A9A940}"/>
              </a:ext>
            </a:extLst>
          </p:cNvPr>
          <p:cNvSpPr/>
          <p:nvPr/>
        </p:nvSpPr>
        <p:spPr>
          <a:xfrm>
            <a:off x="1535100" y="1065592"/>
            <a:ext cx="1398081" cy="1345955"/>
          </a:xfrm>
          <a:prstGeom prst="arc">
            <a:avLst>
              <a:gd name="adj1" fmla="val 10756136"/>
              <a:gd name="adj2" fmla="val 0"/>
            </a:avLst>
          </a:prstGeom>
          <a:solidFill>
            <a:schemeClr val="bg1"/>
          </a:solidFill>
          <a:ln w="12700">
            <a:solidFill>
              <a:srgbClr val="CD80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48" name="사각형: 둥근 위쪽 모서리 107">
            <a:extLst>
              <a:ext uri="{FF2B5EF4-FFF2-40B4-BE49-F238E27FC236}">
                <a16:creationId xmlns:a16="http://schemas.microsoft.com/office/drawing/2014/main" id="{4E2BB523-F97C-8403-2F15-839AB18950FD}"/>
              </a:ext>
            </a:extLst>
          </p:cNvPr>
          <p:cNvSpPr/>
          <p:nvPr/>
        </p:nvSpPr>
        <p:spPr>
          <a:xfrm rot="10800000">
            <a:off x="411539" y="1690693"/>
            <a:ext cx="3647584" cy="4690442"/>
          </a:xfrm>
          <a:prstGeom prst="round2SameRect">
            <a:avLst>
              <a:gd name="adj1" fmla="val 3397"/>
              <a:gd name="adj2" fmla="val 0"/>
            </a:avLst>
          </a:prstGeom>
          <a:solidFill>
            <a:schemeClr val="bg1"/>
          </a:solidFill>
          <a:ln w="19050">
            <a:solidFill>
              <a:srgbClr val="CD8033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18000" rIns="0" bIns="18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57200" latinLnBrk="0">
              <a:spcBef>
                <a:spcPts val="600"/>
              </a:spcBef>
              <a:buClr>
                <a:srgbClr val="969696"/>
              </a:buClr>
              <a:buSzPct val="80000"/>
            </a:pPr>
            <a:endParaRPr lang="ko-KR" altLang="en-US" sz="900" spc="-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A0A0A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49" name="사각형: 둥근 위쪽 모서리 109">
            <a:extLst>
              <a:ext uri="{FF2B5EF4-FFF2-40B4-BE49-F238E27FC236}">
                <a16:creationId xmlns:a16="http://schemas.microsoft.com/office/drawing/2014/main" id="{C096F294-FE71-C45A-29D2-A625B99CEF5E}"/>
              </a:ext>
            </a:extLst>
          </p:cNvPr>
          <p:cNvSpPr/>
          <p:nvPr/>
        </p:nvSpPr>
        <p:spPr>
          <a:xfrm flipV="1">
            <a:off x="412390" y="1690784"/>
            <a:ext cx="3644334" cy="475293"/>
          </a:xfrm>
          <a:prstGeom prst="round2SameRect">
            <a:avLst>
              <a:gd name="adj1" fmla="val 17530"/>
              <a:gd name="adj2" fmla="val 0"/>
            </a:avLst>
          </a:prstGeom>
          <a:solidFill>
            <a:srgbClr val="CD8033"/>
          </a:solidFill>
          <a:ln w="19050">
            <a:solidFill>
              <a:srgbClr val="CD8033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707F9650-053C-31E0-60E9-A105BD7BB46C}"/>
              </a:ext>
            </a:extLst>
          </p:cNvPr>
          <p:cNvSpPr txBox="1"/>
          <p:nvPr/>
        </p:nvSpPr>
        <p:spPr>
          <a:xfrm>
            <a:off x="1890767" y="1751887"/>
            <a:ext cx="692497" cy="369332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ctr" defTabSz="457200" fontAlgn="base" latinLnBrk="0">
              <a:defRPr/>
            </a:pPr>
            <a:r>
              <a:rPr lang="ko-KR" altLang="en-US" sz="2400" spc="6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prstClr val="white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국내</a:t>
            </a:r>
          </a:p>
        </p:txBody>
      </p:sp>
      <p:sp>
        <p:nvSpPr>
          <p:cNvPr id="51" name="사각형: 둥근 위쪽 모서리 113">
            <a:extLst>
              <a:ext uri="{FF2B5EF4-FFF2-40B4-BE49-F238E27FC236}">
                <a16:creationId xmlns:a16="http://schemas.microsoft.com/office/drawing/2014/main" id="{B73BFD73-B778-C6A9-34FC-3BC117AC1635}"/>
              </a:ext>
            </a:extLst>
          </p:cNvPr>
          <p:cNvSpPr/>
          <p:nvPr/>
        </p:nvSpPr>
        <p:spPr>
          <a:xfrm rot="10800000">
            <a:off x="4273476" y="1721264"/>
            <a:ext cx="3647584" cy="4690440"/>
          </a:xfrm>
          <a:prstGeom prst="round2SameRect">
            <a:avLst>
              <a:gd name="adj1" fmla="val 3397"/>
              <a:gd name="adj2" fmla="val 0"/>
            </a:avLst>
          </a:prstGeom>
          <a:solidFill>
            <a:schemeClr val="bg1"/>
          </a:solidFill>
          <a:ln w="19050">
            <a:solidFill>
              <a:srgbClr val="6EA034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18000" rIns="0" bIns="18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57200" latinLnBrk="0">
              <a:spcBef>
                <a:spcPts val="600"/>
              </a:spcBef>
              <a:buClr>
                <a:srgbClr val="969696"/>
              </a:buClr>
              <a:buSzPct val="80000"/>
            </a:pPr>
            <a:endParaRPr lang="ko-KR" altLang="en-US" sz="900" spc="-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A0A0A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52" name="사각형: 둥근 위쪽 모서리 114">
            <a:extLst>
              <a:ext uri="{FF2B5EF4-FFF2-40B4-BE49-F238E27FC236}">
                <a16:creationId xmlns:a16="http://schemas.microsoft.com/office/drawing/2014/main" id="{9ED3300E-F542-3868-1E80-8C28E36940CC}"/>
              </a:ext>
            </a:extLst>
          </p:cNvPr>
          <p:cNvSpPr/>
          <p:nvPr/>
        </p:nvSpPr>
        <p:spPr>
          <a:xfrm flipV="1">
            <a:off x="4271792" y="1690785"/>
            <a:ext cx="3649268" cy="483679"/>
          </a:xfrm>
          <a:prstGeom prst="round2SameRect">
            <a:avLst>
              <a:gd name="adj1" fmla="val 17530"/>
              <a:gd name="adj2" fmla="val 0"/>
            </a:avLst>
          </a:prstGeom>
          <a:solidFill>
            <a:srgbClr val="6EA034"/>
          </a:solidFill>
          <a:ln w="19050">
            <a:solidFill>
              <a:srgbClr val="6EA034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6FAEF8CC-1752-F55F-8311-E19079F75052}"/>
              </a:ext>
            </a:extLst>
          </p:cNvPr>
          <p:cNvSpPr txBox="1"/>
          <p:nvPr/>
        </p:nvSpPr>
        <p:spPr>
          <a:xfrm>
            <a:off x="5756414" y="1751887"/>
            <a:ext cx="692497" cy="369332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ctr" defTabSz="457200" fontAlgn="base" latinLnBrk="0">
              <a:defRPr/>
            </a:pPr>
            <a:r>
              <a:rPr lang="ko-KR" altLang="en-US" sz="2400" spc="6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prstClr val="white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해외</a:t>
            </a:r>
          </a:p>
        </p:txBody>
      </p:sp>
      <p:cxnSp>
        <p:nvCxnSpPr>
          <p:cNvPr id="54" name="직선 연결선 53">
            <a:extLst>
              <a:ext uri="{FF2B5EF4-FFF2-40B4-BE49-F238E27FC236}">
                <a16:creationId xmlns:a16="http://schemas.microsoft.com/office/drawing/2014/main" id="{0BD6CA79-7B22-B47A-E443-375967C4B0CD}"/>
              </a:ext>
            </a:extLst>
          </p:cNvPr>
          <p:cNvCxnSpPr>
            <a:cxnSpLocks/>
          </p:cNvCxnSpPr>
          <p:nvPr/>
        </p:nvCxnSpPr>
        <p:spPr>
          <a:xfrm>
            <a:off x="532701" y="3944903"/>
            <a:ext cx="3402873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5" name="차트 54"/>
          <p:cNvGraphicFramePr/>
          <p:nvPr>
            <p:extLst>
              <p:ext uri="{D42A27DB-BD31-4B8C-83A1-F6EECF244321}">
                <p14:modId xmlns:p14="http://schemas.microsoft.com/office/powerpoint/2010/main" val="954668121"/>
              </p:ext>
            </p:extLst>
          </p:nvPr>
        </p:nvGraphicFramePr>
        <p:xfrm>
          <a:off x="413222" y="2204943"/>
          <a:ext cx="1325388" cy="16942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7" name="사각형: 둥근 모서리 19">
            <a:extLst>
              <a:ext uri="{FF2B5EF4-FFF2-40B4-BE49-F238E27FC236}">
                <a16:creationId xmlns:a16="http://schemas.microsoft.com/office/drawing/2014/main" id="{0A099D23-C69E-4ED1-AC6E-C3F3D677BDDA}"/>
              </a:ext>
            </a:extLst>
          </p:cNvPr>
          <p:cNvSpPr/>
          <p:nvPr/>
        </p:nvSpPr>
        <p:spPr>
          <a:xfrm>
            <a:off x="1707679" y="2269961"/>
            <a:ext cx="2275411" cy="1564685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>
            <a:solidFill>
              <a:srgbClr val="945C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graphicFrame>
        <p:nvGraphicFramePr>
          <p:cNvPr id="60" name="차트 59"/>
          <p:cNvGraphicFramePr/>
          <p:nvPr>
            <p:extLst>
              <p:ext uri="{D42A27DB-BD31-4B8C-83A1-F6EECF244321}">
                <p14:modId xmlns:p14="http://schemas.microsoft.com/office/powerpoint/2010/main" val="3087856159"/>
              </p:ext>
            </p:extLst>
          </p:nvPr>
        </p:nvGraphicFramePr>
        <p:xfrm>
          <a:off x="1707679" y="2307746"/>
          <a:ext cx="2275411" cy="1526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cxnSp>
        <p:nvCxnSpPr>
          <p:cNvPr id="61" name="직선 연결선 60">
            <a:extLst>
              <a:ext uri="{FF2B5EF4-FFF2-40B4-BE49-F238E27FC236}">
                <a16:creationId xmlns:a16="http://schemas.microsoft.com/office/drawing/2014/main" id="{0BD6CA79-7B22-B47A-E443-375967C4B0CD}"/>
              </a:ext>
            </a:extLst>
          </p:cNvPr>
          <p:cNvCxnSpPr>
            <a:cxnSpLocks/>
          </p:cNvCxnSpPr>
          <p:nvPr/>
        </p:nvCxnSpPr>
        <p:spPr>
          <a:xfrm>
            <a:off x="4385817" y="3948840"/>
            <a:ext cx="3402873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2" name="차트 61"/>
          <p:cNvGraphicFramePr/>
          <p:nvPr>
            <p:extLst>
              <p:ext uri="{D42A27DB-BD31-4B8C-83A1-F6EECF244321}">
                <p14:modId xmlns:p14="http://schemas.microsoft.com/office/powerpoint/2010/main" val="2268536098"/>
              </p:ext>
            </p:extLst>
          </p:nvPr>
        </p:nvGraphicFramePr>
        <p:xfrm>
          <a:off x="4266337" y="2208880"/>
          <a:ext cx="1325388" cy="16942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64" name="사각형: 둥근 모서리 19">
            <a:extLst>
              <a:ext uri="{FF2B5EF4-FFF2-40B4-BE49-F238E27FC236}">
                <a16:creationId xmlns:a16="http://schemas.microsoft.com/office/drawing/2014/main" id="{0A099D23-C69E-4ED1-AC6E-C3F3D677BDDA}"/>
              </a:ext>
            </a:extLst>
          </p:cNvPr>
          <p:cNvSpPr/>
          <p:nvPr/>
        </p:nvSpPr>
        <p:spPr>
          <a:xfrm>
            <a:off x="5560795" y="2273898"/>
            <a:ext cx="2275411" cy="1564685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>
            <a:solidFill>
              <a:srgbClr val="53772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pic>
        <p:nvPicPr>
          <p:cNvPr id="68" name="그래픽 25">
            <a:extLst>
              <a:ext uri="{FF2B5EF4-FFF2-40B4-BE49-F238E27FC236}">
                <a16:creationId xmlns:a16="http://schemas.microsoft.com/office/drawing/2014/main" id="{4F14B5E6-C12B-93DE-CD2D-CCC2CB025E62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946483" y="1154645"/>
            <a:ext cx="566619" cy="566619"/>
          </a:xfrm>
          <a:prstGeom prst="rect">
            <a:avLst/>
          </a:prstGeom>
        </p:spPr>
      </p:pic>
      <p:sp>
        <p:nvSpPr>
          <p:cNvPr id="69" name="TextBox 68"/>
          <p:cNvSpPr txBox="1"/>
          <p:nvPr/>
        </p:nvSpPr>
        <p:spPr>
          <a:xfrm>
            <a:off x="532701" y="2876406"/>
            <a:ext cx="57354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solidFill>
                  <a:srgbClr val="7F7F7F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667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908627" y="2368531"/>
            <a:ext cx="8495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>
                <a:solidFill>
                  <a:srgbClr val="CD8033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1,462</a:t>
            </a:r>
            <a:endParaRPr lang="ko-KR" altLang="en-US" dirty="0">
              <a:solidFill>
                <a:srgbClr val="CD8033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4385817" y="3102173"/>
            <a:ext cx="57354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solidFill>
                  <a:srgbClr val="7F7F7F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32</a:t>
            </a:r>
            <a:endParaRPr lang="ko-KR" altLang="en-US" sz="1400" dirty="0">
              <a:solidFill>
                <a:srgbClr val="7F7F7F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4814332" y="2307746"/>
            <a:ext cx="7096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>
                <a:solidFill>
                  <a:srgbClr val="6EA034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430</a:t>
            </a:r>
            <a:endParaRPr lang="ko-KR" altLang="en-US" dirty="0">
              <a:solidFill>
                <a:srgbClr val="6EA034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graphicFrame>
        <p:nvGraphicFramePr>
          <p:cNvPr id="73" name="차트 72"/>
          <p:cNvGraphicFramePr/>
          <p:nvPr>
            <p:extLst>
              <p:ext uri="{D42A27DB-BD31-4B8C-83A1-F6EECF244321}">
                <p14:modId xmlns:p14="http://schemas.microsoft.com/office/powerpoint/2010/main" val="180459189"/>
              </p:ext>
            </p:extLst>
          </p:nvPr>
        </p:nvGraphicFramePr>
        <p:xfrm>
          <a:off x="5560795" y="2269961"/>
          <a:ext cx="2275411" cy="15686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74" name="사각형: 둥근 모서리 19">
            <a:extLst>
              <a:ext uri="{FF2B5EF4-FFF2-40B4-BE49-F238E27FC236}">
                <a16:creationId xmlns:a16="http://schemas.microsoft.com/office/drawing/2014/main" id="{0A099D23-C69E-4ED1-AC6E-C3F3D677BDDA}"/>
              </a:ext>
            </a:extLst>
          </p:cNvPr>
          <p:cNvSpPr/>
          <p:nvPr/>
        </p:nvSpPr>
        <p:spPr>
          <a:xfrm>
            <a:off x="541388" y="4063152"/>
            <a:ext cx="3441702" cy="2209827"/>
          </a:xfrm>
          <a:prstGeom prst="roundRect">
            <a:avLst>
              <a:gd name="adj" fmla="val 7471"/>
            </a:avLst>
          </a:prstGeom>
          <a:solidFill>
            <a:srgbClr val="CD8033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561059" y="4105909"/>
            <a:ext cx="3458999" cy="21133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33350" indent="-133350">
              <a:lnSpc>
                <a:spcPct val="160000"/>
              </a:lnSpc>
              <a:spcAft>
                <a:spcPts val="200"/>
              </a:spcAft>
              <a:buClr>
                <a:srgbClr val="945C24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600" kern="0" spc="-8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발전사 복합사업</a:t>
            </a:r>
            <a:r>
              <a:rPr lang="en-US" altLang="ko-KR" sz="1200" kern="0" spc="-8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(</a:t>
            </a:r>
            <a:r>
              <a:rPr lang="ko-KR" altLang="en-US" sz="1200" kern="0" spc="-80" dirty="0" err="1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신호남</a:t>
            </a:r>
            <a:r>
              <a:rPr lang="ko-KR" altLang="en-US" sz="1200" kern="0" spc="-8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 등 </a:t>
            </a:r>
            <a:r>
              <a:rPr lang="en-US" altLang="ko-KR" sz="1200" kern="0" spc="-8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5</a:t>
            </a:r>
            <a:r>
              <a:rPr lang="ko-KR" altLang="en-US" sz="1200" kern="0" spc="-8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건</a:t>
            </a:r>
            <a:r>
              <a:rPr lang="en-US" altLang="ko-KR" sz="1200" kern="0" spc="-8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, </a:t>
            </a:r>
            <a:r>
              <a:rPr lang="ko-KR" altLang="en-US" sz="1200" kern="0" spc="-8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용인 반도체 제외</a:t>
            </a:r>
            <a:r>
              <a:rPr lang="en-US" altLang="ko-KR" sz="1200" kern="0" spc="-8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)</a:t>
            </a:r>
            <a:r>
              <a:rPr lang="en-US" altLang="ko-KR" sz="1600" kern="0" spc="-8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 </a:t>
            </a:r>
            <a:r>
              <a:rPr lang="ko-KR" altLang="en-US" sz="1600" kern="0" spc="-8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및 </a:t>
            </a:r>
            <a:r>
              <a:rPr lang="ko-KR" altLang="en-US" sz="1600" kern="0" spc="-80" dirty="0" err="1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민간사</a:t>
            </a:r>
            <a:r>
              <a:rPr lang="ko-KR" altLang="en-US" sz="1600" kern="0" spc="-8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 연료전환사업 수주 확대</a:t>
            </a:r>
            <a:endParaRPr lang="en-US" altLang="ko-KR" sz="1600" kern="0" spc="-8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KoPub돋움체 Bold" panose="00000800000000000000" pitchFamily="2" charset="-127"/>
              <a:ea typeface="KoPub돋움체 Bold" panose="00000800000000000000" pitchFamily="2" charset="-127"/>
              <a:cs typeface="Arial" panose="020B0604020202020204" pitchFamily="34" charset="0"/>
            </a:endParaRPr>
          </a:p>
          <a:p>
            <a:pPr marL="133350" indent="-133350">
              <a:lnSpc>
                <a:spcPct val="160000"/>
              </a:lnSpc>
              <a:spcAft>
                <a:spcPts val="200"/>
              </a:spcAft>
              <a:buClr>
                <a:srgbClr val="945C24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600" kern="0" spc="-13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청정수소발전시장</a:t>
            </a:r>
            <a:r>
              <a:rPr lang="en-US" altLang="ko-KR" sz="1200" kern="0" spc="-13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(</a:t>
            </a:r>
            <a:r>
              <a:rPr lang="ko-KR" altLang="en-US" sz="1200" kern="0" spc="-13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보령 </a:t>
            </a:r>
            <a:r>
              <a:rPr lang="ko-KR" altLang="en-US" sz="1200" kern="0" spc="-130" dirty="0" err="1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수소혼소</a:t>
            </a:r>
            <a:r>
              <a:rPr lang="ko-KR" altLang="en-US" sz="1200" kern="0" spc="-13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 등  </a:t>
            </a:r>
            <a:r>
              <a:rPr lang="en-US" altLang="ko-KR" sz="1200" kern="0" spc="-13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6</a:t>
            </a:r>
            <a:r>
              <a:rPr lang="ko-KR" altLang="en-US" sz="1200" kern="0" spc="-13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건</a:t>
            </a:r>
            <a:r>
              <a:rPr lang="en-US" altLang="ko-KR" sz="1200" kern="0" spc="-13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)  </a:t>
            </a:r>
            <a:r>
              <a:rPr lang="ko-KR" altLang="en-US" sz="1600" kern="0" spc="-13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및  집단에너지 용량시장 타당성</a:t>
            </a:r>
            <a:r>
              <a:rPr lang="en-US" altLang="ko-KR" sz="1600" kern="0" spc="-13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·</a:t>
            </a:r>
            <a:r>
              <a:rPr lang="ko-KR" altLang="en-US" sz="1600" kern="0" spc="-13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설계 수주 확대</a:t>
            </a:r>
            <a:endParaRPr lang="en-US" altLang="ko-KR" sz="1200" kern="0" spc="-13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Bold" panose="00000800000000000000" pitchFamily="2" charset="-127"/>
              <a:ea typeface="KoPub돋움체 Bold" panose="00000800000000000000" pitchFamily="2" charset="-127"/>
              <a:cs typeface="Arial" panose="020B0604020202020204" pitchFamily="34" charset="0"/>
            </a:endParaRPr>
          </a:p>
          <a:p>
            <a:pPr marL="133350" indent="-133350">
              <a:lnSpc>
                <a:spcPct val="160000"/>
              </a:lnSpc>
              <a:spcAft>
                <a:spcPts val="200"/>
              </a:spcAft>
              <a:buClr>
                <a:srgbClr val="945C24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600" kern="0" dirty="0" err="1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대전열병합</a:t>
            </a:r>
            <a:r>
              <a:rPr lang="en-US" altLang="ko-KR" sz="1200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(</a:t>
            </a:r>
            <a:r>
              <a:rPr lang="ko-KR" altLang="en-US" sz="1200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집단에너지</a:t>
            </a:r>
            <a:r>
              <a:rPr lang="en-US" altLang="ko-KR" sz="1200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) </a:t>
            </a:r>
            <a:r>
              <a:rPr lang="ko-KR" altLang="en-US" sz="1600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등</a:t>
            </a:r>
            <a:r>
              <a:rPr lang="en-US" altLang="ko-KR" sz="1600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 EPC </a:t>
            </a:r>
            <a:r>
              <a:rPr lang="ko-KR" altLang="en-US" sz="1600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사업개발</a:t>
            </a:r>
            <a:endParaRPr lang="en-US" altLang="ko-KR" sz="1600" kern="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Bold" panose="00000800000000000000" pitchFamily="2" charset="-127"/>
              <a:ea typeface="KoPub돋움체 Bold" panose="00000800000000000000" pitchFamily="2" charset="-127"/>
              <a:cs typeface="Arial" panose="020B0604020202020204" pitchFamily="34" charset="0"/>
            </a:endParaRPr>
          </a:p>
        </p:txBody>
      </p:sp>
      <p:sp>
        <p:nvSpPr>
          <p:cNvPr id="76" name="사각형: 둥근 모서리 19">
            <a:extLst>
              <a:ext uri="{FF2B5EF4-FFF2-40B4-BE49-F238E27FC236}">
                <a16:creationId xmlns:a16="http://schemas.microsoft.com/office/drawing/2014/main" id="{0A099D23-C69E-4ED1-AC6E-C3F3D677BDDA}"/>
              </a:ext>
            </a:extLst>
          </p:cNvPr>
          <p:cNvSpPr/>
          <p:nvPr/>
        </p:nvSpPr>
        <p:spPr>
          <a:xfrm>
            <a:off x="4394504" y="4067089"/>
            <a:ext cx="3441702" cy="2205891"/>
          </a:xfrm>
          <a:prstGeom prst="roundRect">
            <a:avLst>
              <a:gd name="adj" fmla="val 8030"/>
            </a:avLst>
          </a:prstGeom>
          <a:solidFill>
            <a:srgbClr val="6EA034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4394504" y="4109602"/>
            <a:ext cx="3498274" cy="21133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33350" indent="-133350">
              <a:lnSpc>
                <a:spcPct val="160000"/>
              </a:lnSpc>
              <a:spcAft>
                <a:spcPts val="200"/>
              </a:spcAft>
              <a:buClr>
                <a:srgbClr val="537727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600" kern="0" spc="-8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인도네시아 가스엔진발전 </a:t>
            </a:r>
            <a:r>
              <a:rPr lang="en-US" altLang="ko-KR" sz="1600" kern="0" spc="-8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EPC</a:t>
            </a:r>
            <a:r>
              <a:rPr lang="ko-KR" altLang="en-US" sz="1600" kern="0" spc="-8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사업</a:t>
            </a:r>
            <a:r>
              <a:rPr lang="en-US" altLang="ko-KR" sz="1200" kern="0" spc="-8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(2</a:t>
            </a:r>
            <a:r>
              <a:rPr lang="ko-KR" altLang="en-US" sz="1200" kern="0" spc="-8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차</a:t>
            </a:r>
            <a:r>
              <a:rPr lang="en-US" altLang="ko-KR" sz="1200" kern="0" spc="-8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)</a:t>
            </a:r>
            <a:r>
              <a:rPr lang="ko-KR" altLang="en-US" sz="1600" kern="0" spc="-8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   추가</a:t>
            </a:r>
            <a:r>
              <a:rPr lang="en-US" altLang="ko-KR" sz="1600" kern="0" spc="-8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 </a:t>
            </a:r>
            <a:r>
              <a:rPr lang="ko-KR" altLang="en-US" sz="1600" kern="0" spc="-8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수주 및 후속 복합발전 </a:t>
            </a:r>
            <a:r>
              <a:rPr lang="en-US" altLang="ko-KR" sz="1600" kern="0" spc="-8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EPC </a:t>
            </a:r>
            <a:r>
              <a:rPr lang="ko-KR" altLang="en-US" sz="1600" kern="0" spc="-8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사업개발</a:t>
            </a:r>
            <a:endParaRPr lang="en-US" altLang="ko-KR" sz="1600" kern="0" spc="-8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Bold" panose="00000800000000000000" pitchFamily="2" charset="-127"/>
              <a:ea typeface="KoPub돋움체 Bold" panose="00000800000000000000" pitchFamily="2" charset="-127"/>
              <a:cs typeface="Arial" panose="020B0604020202020204" pitchFamily="34" charset="0"/>
            </a:endParaRPr>
          </a:p>
          <a:p>
            <a:pPr marL="133350" indent="-133350">
              <a:lnSpc>
                <a:spcPct val="160000"/>
              </a:lnSpc>
              <a:spcAft>
                <a:spcPts val="200"/>
              </a:spcAft>
              <a:buClr>
                <a:srgbClr val="537727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600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해외 청정수소</a:t>
            </a:r>
            <a:r>
              <a:rPr lang="en-US" altLang="ko-KR" sz="1600" spc="-15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</a:rPr>
              <a:t>·</a:t>
            </a:r>
            <a:r>
              <a:rPr lang="ko-KR" altLang="en-US" sz="1600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암모니아 분야 사업개발</a:t>
            </a:r>
            <a:endParaRPr lang="en-US" altLang="ko-KR" sz="1600" kern="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Bold" panose="00000800000000000000" pitchFamily="2" charset="-127"/>
              <a:ea typeface="KoPub돋움체 Bold" panose="00000800000000000000" pitchFamily="2" charset="-127"/>
              <a:cs typeface="Arial" panose="020B0604020202020204" pitchFamily="34" charset="0"/>
            </a:endParaRPr>
          </a:p>
          <a:p>
            <a:pPr>
              <a:lnSpc>
                <a:spcPct val="160000"/>
              </a:lnSpc>
              <a:spcAft>
                <a:spcPts val="200"/>
              </a:spcAft>
              <a:buClr>
                <a:srgbClr val="537727"/>
              </a:buClr>
              <a:defRPr/>
            </a:pPr>
            <a:r>
              <a:rPr lang="en-US" altLang="ko-KR" sz="1600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  </a:t>
            </a:r>
            <a:r>
              <a:rPr lang="en-US" altLang="ko-KR" sz="1600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537727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</a:t>
            </a:r>
            <a:r>
              <a:rPr lang="en-US" altLang="ko-KR" sz="1600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 </a:t>
            </a:r>
            <a:r>
              <a:rPr lang="ko-KR" altLang="en-US" sz="1600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국책기관</a:t>
            </a:r>
            <a:r>
              <a:rPr lang="en-US" altLang="ko-KR" sz="1600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·</a:t>
            </a:r>
            <a:r>
              <a:rPr lang="ko-KR" altLang="en-US" sz="1600" kern="0" dirty="0" err="1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국내사</a:t>
            </a:r>
            <a:r>
              <a:rPr lang="ko-KR" altLang="en-US" sz="1600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 주관 </a:t>
            </a:r>
            <a:r>
              <a:rPr lang="en-US" altLang="ko-KR" sz="1600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FS, OE </a:t>
            </a:r>
            <a:r>
              <a:rPr lang="ko-KR" altLang="en-US" sz="1600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용역</a:t>
            </a:r>
            <a:r>
              <a:rPr lang="en-US" altLang="ko-KR" sz="1600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,</a:t>
            </a:r>
            <a:r>
              <a:rPr lang="ko-KR" altLang="en-US" sz="1600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 </a:t>
            </a:r>
            <a:r>
              <a:rPr lang="en-US" altLang="ko-KR" sz="1600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/>
            </a:r>
            <a:br>
              <a:rPr lang="en-US" altLang="ko-KR" sz="1600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</a:br>
            <a:r>
              <a:rPr lang="en-US" altLang="ko-KR" sz="1600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       EPC</a:t>
            </a:r>
            <a:r>
              <a:rPr lang="ko-KR" altLang="en-US" sz="1600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 등 다양한 수주전략 구현</a:t>
            </a:r>
            <a:endParaRPr lang="en-US" altLang="ko-KR" sz="1600" kern="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Bold" panose="00000800000000000000" pitchFamily="2" charset="-127"/>
              <a:ea typeface="KoPub돋움체 Bold" panose="00000800000000000000" pitchFamily="2" charset="-127"/>
              <a:cs typeface="Arial" panose="020B0604020202020204" pitchFamily="34" charset="0"/>
            </a:endParaRPr>
          </a:p>
        </p:txBody>
      </p:sp>
      <p:pic>
        <p:nvPicPr>
          <p:cNvPr id="59" name="그래픽 233">
            <a:extLst>
              <a:ext uri="{FF2B5EF4-FFF2-40B4-BE49-F238E27FC236}">
                <a16:creationId xmlns:a16="http://schemas.microsoft.com/office/drawing/2014/main" id="{9BEAFD51-F554-FAB5-50E0-4B536A9FA20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1886" y="1192617"/>
            <a:ext cx="507504" cy="507504"/>
          </a:xfrm>
          <a:prstGeom prst="rect">
            <a:avLst/>
          </a:prstGeom>
        </p:spPr>
      </p:pic>
      <p:pic>
        <p:nvPicPr>
          <p:cNvPr id="63" name="그래픽 26">
            <a:extLst>
              <a:ext uri="{FF2B5EF4-FFF2-40B4-BE49-F238E27FC236}">
                <a16:creationId xmlns:a16="http://schemas.microsoft.com/office/drawing/2014/main" id="{3CAB27C1-E6F7-190F-D709-113E7C53440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5860112" y="1193158"/>
            <a:ext cx="510485" cy="510485"/>
          </a:xfrm>
          <a:prstGeom prst="rect">
            <a:avLst/>
          </a:prstGeom>
        </p:spPr>
      </p:pic>
      <p:graphicFrame>
        <p:nvGraphicFramePr>
          <p:cNvPr id="44" name="차트 43">
            <a:extLst>
              <a:ext uri="{FF2B5EF4-FFF2-40B4-BE49-F238E27FC236}">
                <a16:creationId xmlns:a16="http://schemas.microsoft.com/office/drawing/2014/main" id="{E224B7A4-A838-4B9C-97E8-68C98817591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74558874"/>
              </p:ext>
            </p:extLst>
          </p:nvPr>
        </p:nvGraphicFramePr>
        <p:xfrm>
          <a:off x="9428169" y="2269961"/>
          <a:ext cx="2275411" cy="15778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</p:spTree>
    <p:extLst>
      <p:ext uri="{BB962C8B-B14F-4D97-AF65-F5344CB8AC3E}">
        <p14:creationId xmlns:p14="http://schemas.microsoft.com/office/powerpoint/2010/main" val="1666020995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359">
            <a:extLst>
              <a:ext uri="{FF2B5EF4-FFF2-40B4-BE49-F238E27FC236}">
                <a16:creationId xmlns:a16="http://schemas.microsoft.com/office/drawing/2014/main" id="{B2B19C8B-B808-AD62-5032-3F5142D3682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27000"/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r="50499"/>
          <a:stretch/>
        </p:blipFill>
        <p:spPr>
          <a:xfrm rot="5400000">
            <a:off x="4936964" y="3389766"/>
            <a:ext cx="2289044" cy="4647427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7EF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 dirty="0">
              <a:solidFill>
                <a:srgbClr val="FF0000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BE80D3D5-8217-445B-A098-4498E80A6563}"/>
              </a:ext>
            </a:extLst>
          </p:cNvPr>
          <p:cNvSpPr/>
          <p:nvPr/>
        </p:nvSpPr>
        <p:spPr>
          <a:xfrm>
            <a:off x="0" y="2768600"/>
            <a:ext cx="12192000" cy="1295400"/>
          </a:xfrm>
          <a:prstGeom prst="rect">
            <a:avLst/>
          </a:prstGeom>
          <a:gradFill flip="none" rotWithShape="1">
            <a:gsLst>
              <a:gs pos="100000">
                <a:srgbClr val="1F497D"/>
              </a:gs>
              <a:gs pos="0">
                <a:srgbClr val="1B416F"/>
              </a:gs>
            </a:gsLst>
            <a:path path="circle">
              <a:fillToRect l="50000" t="50000" r="50000" b="50000"/>
            </a:path>
            <a:tileRect/>
          </a:gra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5400" spc="600" dirty="0">
                <a:solidFill>
                  <a:prstClr val="white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융복합사업처</a:t>
            </a:r>
          </a:p>
        </p:txBody>
      </p:sp>
      <p:pic>
        <p:nvPicPr>
          <p:cNvPr id="40" name="그림 39">
            <a:extLst>
              <a:ext uri="{FF2B5EF4-FFF2-40B4-BE49-F238E27FC236}">
                <a16:creationId xmlns:a16="http://schemas.microsoft.com/office/drawing/2014/main" id="{223469F6-20AE-4A26-8726-25B68082E8C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10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39000" contrast="-5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68916"/>
          <a:stretch/>
        </p:blipFill>
        <p:spPr>
          <a:xfrm rot="10800000">
            <a:off x="9267322" y="2768600"/>
            <a:ext cx="2924678" cy="129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573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D1EC5E9-145D-22EE-5BFA-F0294EFA3DE3}"/>
              </a:ext>
            </a:extLst>
          </p:cNvPr>
          <p:cNvSpPr txBox="1"/>
          <p:nvPr/>
        </p:nvSpPr>
        <p:spPr>
          <a:xfrm>
            <a:off x="1169699" y="164270"/>
            <a:ext cx="3403496" cy="615553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400" b="0" i="0" u="none" strike="noStrike" kern="0" cap="none" normalizeH="0" baseline="0" noProof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uLnTx/>
                <a:uFillTx/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′25</a:t>
            </a:r>
            <a:r>
              <a:rPr kumimoji="0" lang="ko-KR" altLang="en-US" sz="3400" b="0" i="0" u="none" strike="noStrike" kern="0" cap="none" normalizeH="0" baseline="0" noProof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uLnTx/>
                <a:uFillTx/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년도 업무 목표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EC27377F-A870-0507-8EC1-4081EDCBBF58}"/>
              </a:ext>
            </a:extLst>
          </p:cNvPr>
          <p:cNvSpPr/>
          <p:nvPr/>
        </p:nvSpPr>
        <p:spPr>
          <a:xfrm>
            <a:off x="491358" y="164419"/>
            <a:ext cx="697628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400" i="0" u="none" strike="noStrike" kern="0" cap="none" normalizeH="0" baseline="0" noProof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>
                    <a:alpha val="42000"/>
                  </a:prstClr>
                </a:solidFill>
                <a:effectLst/>
                <a:uLnTx/>
                <a:uFillTx/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01</a:t>
            </a:r>
            <a:endParaRPr kumimoji="0" lang="ko-KR" altLang="en-US" sz="3400" i="0" u="none" strike="noStrike" kern="0" cap="none" normalizeH="0" baseline="0" noProof="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prstClr val="white">
                  <a:alpha val="42000"/>
                </a:prstClr>
              </a:solidFill>
              <a:effectLst/>
              <a:uLnTx/>
              <a:uFillTx/>
              <a:latin typeface="KoPub돋움체 Bold" panose="00000800000000000000" pitchFamily="2" charset="-127"/>
              <a:ea typeface="KoPub돋움체 Bold" panose="00000800000000000000" pitchFamily="2" charset="-127"/>
              <a:cs typeface="Arial" panose="020B0604020202020204" pitchFamily="34" charset="0"/>
            </a:endParaRPr>
          </a:p>
        </p:txBody>
      </p:sp>
      <p:sp>
        <p:nvSpPr>
          <p:cNvPr id="54" name="사다리꼴 53">
            <a:extLst>
              <a:ext uri="{FF2B5EF4-FFF2-40B4-BE49-F238E27FC236}">
                <a16:creationId xmlns:a16="http://schemas.microsoft.com/office/drawing/2014/main" id="{FCD22C89-9DC0-134C-5BD0-A7D6F804270D}"/>
              </a:ext>
            </a:extLst>
          </p:cNvPr>
          <p:cNvSpPr/>
          <p:nvPr/>
        </p:nvSpPr>
        <p:spPr>
          <a:xfrm rot="10800000">
            <a:off x="537987" y="2406535"/>
            <a:ext cx="11116034" cy="347005"/>
          </a:xfrm>
          <a:prstGeom prst="trapezoid">
            <a:avLst>
              <a:gd name="adj" fmla="val 322262"/>
            </a:avLst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rgbClr val="E7EFF9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415469" y="2756509"/>
            <a:ext cx="11361055" cy="3919595"/>
            <a:chOff x="415465" y="2844998"/>
            <a:chExt cx="11361055" cy="3555801"/>
          </a:xfrm>
        </p:grpSpPr>
        <p:sp>
          <p:nvSpPr>
            <p:cNvPr id="138" name="사각형: 둥근 위쪽 모서리 31">
              <a:extLst>
                <a:ext uri="{FF2B5EF4-FFF2-40B4-BE49-F238E27FC236}">
                  <a16:creationId xmlns:a16="http://schemas.microsoft.com/office/drawing/2014/main" id="{5A8DC7E9-1D8E-500F-2D3A-B71F5965A44B}"/>
                </a:ext>
              </a:extLst>
            </p:cNvPr>
            <p:cNvSpPr/>
            <p:nvPr/>
          </p:nvSpPr>
          <p:spPr>
            <a:xfrm rot="10800000">
              <a:off x="415465" y="2844998"/>
              <a:ext cx="5614210" cy="3555800"/>
            </a:xfrm>
            <a:prstGeom prst="round2SameRect">
              <a:avLst>
                <a:gd name="adj1" fmla="val 3397"/>
                <a:gd name="adj2" fmla="val 0"/>
              </a:avLst>
            </a:prstGeom>
            <a:solidFill>
              <a:schemeClr val="bg1"/>
            </a:solidFill>
            <a:ln w="19050">
              <a:solidFill>
                <a:srgbClr val="C0A81A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18000" rIns="0" bIns="18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rgbClr val="969696"/>
                </a:buClr>
                <a:buSzPct val="80000"/>
                <a:buFontTx/>
                <a:buNone/>
                <a:tabLst/>
                <a:defRPr/>
              </a:pPr>
              <a:endParaRPr kumimoji="0" lang="ko-KR" altLang="en-US" sz="900" b="0" i="0" u="none" strike="noStrike" kern="1200" cap="none" spc="-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0A0A0A"/>
                </a:solidFill>
                <a:effectLst/>
                <a:uLnTx/>
                <a:uFillTx/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135" name="사각형: 둥근 위쪽 모서리 42">
              <a:extLst>
                <a:ext uri="{FF2B5EF4-FFF2-40B4-BE49-F238E27FC236}">
                  <a16:creationId xmlns:a16="http://schemas.microsoft.com/office/drawing/2014/main" id="{A2D8D282-7181-9238-4930-D7A4E41A1A46}"/>
                </a:ext>
              </a:extLst>
            </p:cNvPr>
            <p:cNvSpPr/>
            <p:nvPr/>
          </p:nvSpPr>
          <p:spPr>
            <a:xfrm rot="10800000">
              <a:off x="6162310" y="2845001"/>
              <a:ext cx="5614210" cy="3555798"/>
            </a:xfrm>
            <a:prstGeom prst="round2SameRect">
              <a:avLst>
                <a:gd name="adj1" fmla="val 3397"/>
                <a:gd name="adj2" fmla="val 0"/>
              </a:avLst>
            </a:prstGeom>
            <a:solidFill>
              <a:schemeClr val="bg1"/>
            </a:solidFill>
            <a:ln w="19050">
              <a:solidFill>
                <a:srgbClr val="0070C0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18000" rIns="0" bIns="18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rgbClr val="969696"/>
                </a:buClr>
                <a:buSzPct val="80000"/>
                <a:buFontTx/>
                <a:buNone/>
                <a:tabLst/>
                <a:defRPr/>
              </a:pPr>
              <a:endParaRPr kumimoji="0" lang="ko-KR" altLang="en-US" sz="900" b="0" i="0" u="none" strike="noStrike" kern="1200" cap="none" spc="-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0A0A0A"/>
                </a:solidFill>
                <a:effectLst/>
                <a:uLnTx/>
                <a:uFillTx/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cxnSp>
          <p:nvCxnSpPr>
            <p:cNvPr id="179" name="직선 연결선 178">
              <a:extLst>
                <a:ext uri="{FF2B5EF4-FFF2-40B4-BE49-F238E27FC236}">
                  <a16:creationId xmlns:a16="http://schemas.microsoft.com/office/drawing/2014/main" id="{0BD6CA79-7B22-B47A-E443-375967C4B0CD}"/>
                </a:ext>
              </a:extLst>
            </p:cNvPr>
            <p:cNvCxnSpPr>
              <a:cxnSpLocks/>
            </p:cNvCxnSpPr>
            <p:nvPr/>
          </p:nvCxnSpPr>
          <p:spPr>
            <a:xfrm>
              <a:off x="511159" y="5146985"/>
              <a:ext cx="542005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1" name="사각형: 둥근 모서리 19">
              <a:extLst>
                <a:ext uri="{FF2B5EF4-FFF2-40B4-BE49-F238E27FC236}">
                  <a16:creationId xmlns:a16="http://schemas.microsoft.com/office/drawing/2014/main" id="{0A099D23-C69E-4ED1-AC6E-C3F3D677BDDA}"/>
                </a:ext>
              </a:extLst>
            </p:cNvPr>
            <p:cNvSpPr/>
            <p:nvPr/>
          </p:nvSpPr>
          <p:spPr>
            <a:xfrm>
              <a:off x="3152728" y="3762658"/>
              <a:ext cx="2781249" cy="1322376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 w="12700">
              <a:solidFill>
                <a:srgbClr val="88771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183" name="사각형: 둥근 모서리 19">
              <a:extLst>
                <a:ext uri="{FF2B5EF4-FFF2-40B4-BE49-F238E27FC236}">
                  <a16:creationId xmlns:a16="http://schemas.microsoft.com/office/drawing/2014/main" id="{0A099D23-C69E-4ED1-AC6E-C3F3D677BDDA}"/>
                </a:ext>
              </a:extLst>
            </p:cNvPr>
            <p:cNvSpPr/>
            <p:nvPr/>
          </p:nvSpPr>
          <p:spPr>
            <a:xfrm>
              <a:off x="511159" y="3387650"/>
              <a:ext cx="5422819" cy="308969"/>
            </a:xfrm>
            <a:prstGeom prst="roundRect">
              <a:avLst/>
            </a:prstGeom>
            <a:solidFill>
              <a:srgbClr val="88771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pc="300" dirty="0">
                  <a:solidFill>
                    <a:schemeClr val="bg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매출 </a:t>
              </a:r>
              <a:r>
                <a:rPr lang="en-US" altLang="ko-KR" spc="300" dirty="0">
                  <a:solidFill>
                    <a:schemeClr val="bg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1,139</a:t>
              </a:r>
              <a:r>
                <a:rPr lang="ko-KR" altLang="en-US" sz="1400" spc="300" dirty="0">
                  <a:solidFill>
                    <a:schemeClr val="bg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억원</a:t>
              </a:r>
              <a:r>
                <a:rPr lang="ko-KR" altLang="en-US" spc="300" dirty="0">
                  <a:solidFill>
                    <a:schemeClr val="bg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 </a:t>
              </a:r>
              <a:r>
                <a:rPr lang="en-US" altLang="ko-KR" spc="300" dirty="0">
                  <a:solidFill>
                    <a:schemeClr val="bg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/ </a:t>
              </a:r>
              <a:r>
                <a:rPr lang="ko-KR" altLang="en-US" spc="300" dirty="0">
                  <a:solidFill>
                    <a:schemeClr val="bg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매출총이익률 </a:t>
              </a:r>
              <a:r>
                <a:rPr lang="en-US" altLang="ko-KR" spc="300" dirty="0">
                  <a:solidFill>
                    <a:schemeClr val="bg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22.2%</a:t>
              </a:r>
              <a:endParaRPr lang="ko-KR" altLang="en-US" spc="300" dirty="0"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graphicFrame>
          <p:nvGraphicFramePr>
            <p:cNvPr id="47" name="차트 46"/>
            <p:cNvGraphicFramePr/>
            <p:nvPr/>
          </p:nvGraphicFramePr>
          <p:xfrm>
            <a:off x="503007" y="3693839"/>
            <a:ext cx="2649721" cy="1453146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48" name="사각형: 둥근 모서리 19">
              <a:extLst>
                <a:ext uri="{FF2B5EF4-FFF2-40B4-BE49-F238E27FC236}">
                  <a16:creationId xmlns:a16="http://schemas.microsoft.com/office/drawing/2014/main" id="{0A099D23-C69E-4ED1-AC6E-C3F3D677BDDA}"/>
                </a:ext>
              </a:extLst>
            </p:cNvPr>
            <p:cNvSpPr/>
            <p:nvPr/>
          </p:nvSpPr>
          <p:spPr>
            <a:xfrm>
              <a:off x="511159" y="5208936"/>
              <a:ext cx="5422819" cy="1115662"/>
            </a:xfrm>
            <a:prstGeom prst="roundRect">
              <a:avLst/>
            </a:prstGeom>
            <a:solidFill>
              <a:srgbClr val="C0A81A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133350" indent="-133350">
                <a:lnSpc>
                  <a:spcPct val="150000"/>
                </a:lnSpc>
                <a:spcAft>
                  <a:spcPts val="200"/>
                </a:spcAft>
                <a:buClr>
                  <a:srgbClr val="887712"/>
                </a:buClr>
                <a:buFont typeface="Wingdings" panose="05000000000000000000" pitchFamily="2" charset="2"/>
                <a:buChar char="§"/>
                <a:defRPr/>
              </a:pPr>
              <a:r>
                <a:rPr lang="ko-KR" altLang="en-US" sz="1400" spc="-70" dirty="0">
                  <a:solidFill>
                    <a:schemeClr val="tx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한국형 표준복합 발전사업 추진기반 확보 및 복합화력 사업 매출 확대</a:t>
              </a:r>
              <a:r>
                <a:rPr lang="en-US" altLang="ko-KR" sz="1100" spc="-70" dirty="0">
                  <a:solidFill>
                    <a:schemeClr val="tx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(661</a:t>
              </a:r>
              <a:r>
                <a:rPr lang="ko-KR" altLang="en-US" sz="1100" spc="-70" dirty="0">
                  <a:solidFill>
                    <a:schemeClr val="tx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억원</a:t>
              </a:r>
              <a:r>
                <a:rPr lang="en-US" altLang="ko-KR" sz="1100" spc="-70" dirty="0">
                  <a:solidFill>
                    <a:schemeClr val="tx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)</a:t>
              </a:r>
              <a:endParaRPr lang="en-US" altLang="ko-KR" sz="1400" spc="-7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  <a:p>
              <a:pPr marL="133350" indent="-133350">
                <a:lnSpc>
                  <a:spcPct val="150000"/>
                </a:lnSpc>
                <a:spcAft>
                  <a:spcPts val="200"/>
                </a:spcAft>
                <a:buClr>
                  <a:srgbClr val="887712"/>
                </a:buClr>
                <a:buFont typeface="Wingdings" panose="05000000000000000000" pitchFamily="2" charset="2"/>
                <a:buChar char="§"/>
                <a:defRPr/>
              </a:pPr>
              <a:r>
                <a:rPr lang="ko-KR" altLang="en-US" sz="1400" dirty="0">
                  <a:solidFill>
                    <a:schemeClr val="tx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인도네시아 가스엔진 </a:t>
              </a:r>
              <a:r>
                <a:rPr lang="en-US" altLang="ko-KR" sz="1400" dirty="0">
                  <a:solidFill>
                    <a:schemeClr val="tx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EPC</a:t>
              </a:r>
              <a:r>
                <a:rPr lang="ko-KR" altLang="en-US" sz="1400" dirty="0">
                  <a:solidFill>
                    <a:schemeClr val="tx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사업 매출 </a:t>
              </a:r>
              <a:r>
                <a:rPr lang="en-US" altLang="ko-KR" sz="1400" dirty="0">
                  <a:solidFill>
                    <a:schemeClr val="tx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′25</a:t>
              </a:r>
              <a:r>
                <a:rPr lang="ko-KR" altLang="en-US" sz="1400" dirty="0">
                  <a:solidFill>
                    <a:schemeClr val="tx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년도 편입 확대</a:t>
              </a:r>
              <a:r>
                <a:rPr lang="en-US" altLang="ko-KR" sz="1050" dirty="0">
                  <a:solidFill>
                    <a:schemeClr val="tx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(262</a:t>
              </a:r>
              <a:r>
                <a:rPr lang="ko-KR" altLang="en-US" sz="1050" dirty="0">
                  <a:solidFill>
                    <a:schemeClr val="tx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억원</a:t>
              </a:r>
              <a:r>
                <a:rPr lang="en-US" altLang="ko-KR" sz="1050" dirty="0">
                  <a:solidFill>
                    <a:schemeClr val="tx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)</a:t>
              </a:r>
            </a:p>
            <a:p>
              <a:pPr marL="133350" indent="-133350">
                <a:lnSpc>
                  <a:spcPct val="150000"/>
                </a:lnSpc>
                <a:spcAft>
                  <a:spcPts val="200"/>
                </a:spcAft>
                <a:buClr>
                  <a:srgbClr val="887712"/>
                </a:buClr>
                <a:buFont typeface="Wingdings" panose="05000000000000000000" pitchFamily="2" charset="2"/>
                <a:buChar char="§"/>
                <a:defRPr/>
              </a:pPr>
              <a:r>
                <a:rPr lang="ko-KR" altLang="en-US" sz="1400" dirty="0">
                  <a:solidFill>
                    <a:schemeClr val="tx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국내외 수소</a:t>
              </a:r>
              <a:r>
                <a:rPr lang="en-US" altLang="ko-KR" sz="1400" dirty="0">
                  <a:solidFill>
                    <a:schemeClr val="tx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 · </a:t>
              </a:r>
              <a:r>
                <a:rPr lang="ko-KR" altLang="en-US" sz="1400" dirty="0">
                  <a:solidFill>
                    <a:schemeClr val="tx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암모니아 </a:t>
              </a:r>
              <a:r>
                <a:rPr lang="ko-KR" altLang="en-US" sz="1400" dirty="0" err="1">
                  <a:solidFill>
                    <a:schemeClr val="tx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혼소</a:t>
              </a:r>
              <a:r>
                <a:rPr lang="ko-KR" altLang="en-US" sz="1400" dirty="0">
                  <a:solidFill>
                    <a:schemeClr val="tx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 사업</a:t>
              </a:r>
              <a:r>
                <a:rPr lang="en-US" altLang="ko-KR" sz="1400" dirty="0">
                  <a:solidFill>
                    <a:schemeClr val="tx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 </a:t>
              </a:r>
              <a:r>
                <a:rPr lang="ko-KR" altLang="en-US" sz="1400" dirty="0">
                  <a:solidFill>
                    <a:schemeClr val="tx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확대</a:t>
              </a:r>
              <a:r>
                <a:rPr lang="en-US" altLang="ko-KR" sz="1050" dirty="0">
                  <a:solidFill>
                    <a:schemeClr val="tx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(55</a:t>
              </a:r>
              <a:r>
                <a:rPr lang="ko-KR" altLang="en-US" sz="1050" dirty="0">
                  <a:solidFill>
                    <a:schemeClr val="tx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억원</a:t>
              </a:r>
              <a:r>
                <a:rPr lang="en-US" altLang="ko-KR" sz="1050" dirty="0">
                  <a:solidFill>
                    <a:schemeClr val="tx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)</a:t>
              </a:r>
              <a:endParaRPr lang="en-US" altLang="ko-KR" sz="1400" spc="-7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6311263" y="3386435"/>
              <a:ext cx="5316307" cy="903624"/>
              <a:chOff x="6295009" y="1715126"/>
              <a:chExt cx="5120086" cy="793837"/>
            </a:xfrm>
          </p:grpSpPr>
          <p:sp>
            <p:nvSpPr>
              <p:cNvPr id="49" name="사각형: 둥근 위쪽 모서리 97">
                <a:extLst>
                  <a:ext uri="{FF2B5EF4-FFF2-40B4-BE49-F238E27FC236}">
                    <a16:creationId xmlns:a16="http://schemas.microsoft.com/office/drawing/2014/main" id="{50D360CA-83BB-2810-1C36-3B0404C60A47}"/>
                  </a:ext>
                </a:extLst>
              </p:cNvPr>
              <p:cNvSpPr/>
              <p:nvPr/>
            </p:nvSpPr>
            <p:spPr>
              <a:xfrm>
                <a:off x="6295010" y="2026563"/>
                <a:ext cx="5120085" cy="482400"/>
              </a:xfrm>
              <a:prstGeom prst="round2SameRect">
                <a:avLst>
                  <a:gd name="adj1" fmla="val 0"/>
                  <a:gd name="adj2" fmla="val 10402"/>
                </a:avLst>
              </a:prstGeom>
              <a:solidFill>
                <a:srgbClr val="D9EAF6"/>
              </a:solidFill>
              <a:ln w="12700">
                <a:solidFill>
                  <a:srgbClr val="1A61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133350" indent="-133350">
                  <a:spcAft>
                    <a:spcPts val="200"/>
                  </a:spcAft>
                  <a:buClr>
                    <a:srgbClr val="1A61A2"/>
                  </a:buClr>
                  <a:buFont typeface="Wingdings" panose="05000000000000000000" pitchFamily="2" charset="2"/>
                  <a:buChar char="§"/>
                  <a:defRPr/>
                </a:pPr>
                <a:r>
                  <a:rPr lang="ko-KR" altLang="en-US" sz="14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표준복합 </a:t>
                </a:r>
                <a:r>
                  <a:rPr lang="ko-KR" altLang="en-US" sz="1400" dirty="0">
                    <a:solidFill>
                      <a:schemeClr val="tx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실증사업 성공적 수행을 통해 복합화력 부문 주도권 강화</a:t>
                </a:r>
                <a:endParaRPr lang="en-US" altLang="ko-KR" sz="1400" dirty="0">
                  <a:solidFill>
                    <a:schemeClr val="tx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  <a:p>
                <a:pPr marL="133350" indent="-133350">
                  <a:spcAft>
                    <a:spcPts val="200"/>
                  </a:spcAft>
                  <a:buClr>
                    <a:srgbClr val="1A61A2"/>
                  </a:buClr>
                  <a:buFont typeface="Wingdings" panose="05000000000000000000" pitchFamily="2" charset="2"/>
                  <a:buChar char="§"/>
                  <a:defRPr/>
                </a:pPr>
                <a:r>
                  <a:rPr lang="ko-KR" altLang="en-US" sz="1400" spc="-20" dirty="0">
                    <a:solidFill>
                      <a:schemeClr val="tx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복합사업 인력운용 효율화 및 생산성 제고</a:t>
                </a:r>
                <a:r>
                  <a:rPr lang="en-US" altLang="ko-KR" sz="1100" spc="-20" dirty="0">
                    <a:solidFill>
                      <a:schemeClr val="tx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(</a:t>
                </a:r>
                <a:r>
                  <a:rPr lang="ko-KR" altLang="en-US" sz="1100" spc="-20" dirty="0">
                    <a:solidFill>
                      <a:schemeClr val="tx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신성장사업 다각화 여력 확보</a:t>
                </a:r>
                <a:r>
                  <a:rPr lang="en-US" altLang="ko-KR" sz="1100" spc="-20" dirty="0">
                    <a:solidFill>
                      <a:schemeClr val="tx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)</a:t>
                </a:r>
                <a:endParaRPr lang="ko-KR" altLang="en-US" sz="1050" spc="-20" dirty="0">
                  <a:solidFill>
                    <a:schemeClr val="tx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  <p:sp>
            <p:nvSpPr>
              <p:cNvPr id="50" name="사각형: 둥근 위쪽 모서리 98">
                <a:extLst>
                  <a:ext uri="{FF2B5EF4-FFF2-40B4-BE49-F238E27FC236}">
                    <a16:creationId xmlns:a16="http://schemas.microsoft.com/office/drawing/2014/main" id="{7469FB5F-F244-DE31-B954-B55B10BCADA7}"/>
                  </a:ext>
                </a:extLst>
              </p:cNvPr>
              <p:cNvSpPr/>
              <p:nvPr/>
            </p:nvSpPr>
            <p:spPr>
              <a:xfrm>
                <a:off x="6295009" y="1715126"/>
                <a:ext cx="5120085" cy="311437"/>
              </a:xfrm>
              <a:prstGeom prst="round2SameRect">
                <a:avLst>
                  <a:gd name="adj1" fmla="val 31775"/>
                  <a:gd name="adj2" fmla="val 0"/>
                </a:avLst>
              </a:prstGeom>
              <a:solidFill>
                <a:srgbClr val="1A61A2"/>
              </a:solidFill>
              <a:ln w="12700">
                <a:solidFill>
                  <a:srgbClr val="1A61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표준복합</a:t>
                </a:r>
                <a:r>
                  <a:rPr kumimoji="0" lang="ko-KR" altLang="en-US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 안정적 수행 및 국내외 사업 확대</a:t>
                </a:r>
              </a:p>
            </p:txBody>
          </p:sp>
        </p:grp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7F80D20D-8AD7-7DAE-48F2-34AE2281EE05}"/>
                </a:ext>
              </a:extLst>
            </p:cNvPr>
            <p:cNvSpPr txBox="1"/>
            <p:nvPr/>
          </p:nvSpPr>
          <p:spPr>
            <a:xfrm>
              <a:off x="2693335" y="3791497"/>
              <a:ext cx="387927" cy="83763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600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[</a:t>
              </a:r>
              <a:r>
                <a:rPr kumimoji="0" lang="ko-KR" altLang="en-US" sz="600" b="0" i="0" u="none" strike="noStrike" kern="1200" cap="none" normalizeH="0" baseline="0" noProof="0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단위 </a:t>
              </a:r>
              <a:r>
                <a:rPr kumimoji="0" lang="en-US" altLang="ko-KR" sz="600" b="0" i="0" u="none" strike="noStrike" kern="1200" cap="none" normalizeH="0" baseline="0" noProof="0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: </a:t>
              </a:r>
              <a:r>
                <a:rPr kumimoji="0" lang="ko-KR" altLang="en-US" sz="600" b="0" i="0" u="none" strike="noStrike" kern="1200" cap="none" normalizeH="0" baseline="0" noProof="0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억원</a:t>
              </a:r>
              <a:r>
                <a:rPr kumimoji="0" lang="en-US" altLang="ko-KR" sz="600" b="0" i="0" u="none" strike="noStrike" kern="1200" cap="none" normalizeH="0" baseline="0" noProof="0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]</a:t>
              </a:r>
            </a:p>
          </p:txBody>
        </p:sp>
        <p:grpSp>
          <p:nvGrpSpPr>
            <p:cNvPr id="117" name="그룹 116"/>
            <p:cNvGrpSpPr/>
            <p:nvPr/>
          </p:nvGrpSpPr>
          <p:grpSpPr>
            <a:xfrm>
              <a:off x="6311262" y="4403704"/>
              <a:ext cx="5316307" cy="903625"/>
              <a:chOff x="6295008" y="1715125"/>
              <a:chExt cx="5120086" cy="793839"/>
            </a:xfrm>
          </p:grpSpPr>
          <p:sp>
            <p:nvSpPr>
              <p:cNvPr id="118" name="사각형: 둥근 위쪽 모서리 97">
                <a:extLst>
                  <a:ext uri="{FF2B5EF4-FFF2-40B4-BE49-F238E27FC236}">
                    <a16:creationId xmlns:a16="http://schemas.microsoft.com/office/drawing/2014/main" id="{50D360CA-83BB-2810-1C36-3B0404C60A47}"/>
                  </a:ext>
                </a:extLst>
              </p:cNvPr>
              <p:cNvSpPr/>
              <p:nvPr/>
            </p:nvSpPr>
            <p:spPr>
              <a:xfrm>
                <a:off x="6295008" y="2026564"/>
                <a:ext cx="5120085" cy="482400"/>
              </a:xfrm>
              <a:prstGeom prst="round2SameRect">
                <a:avLst>
                  <a:gd name="adj1" fmla="val 0"/>
                  <a:gd name="adj2" fmla="val 10402"/>
                </a:avLst>
              </a:prstGeom>
              <a:solidFill>
                <a:srgbClr val="D9EAF6"/>
              </a:solidFill>
              <a:ln w="12700">
                <a:solidFill>
                  <a:srgbClr val="1A61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133350" indent="-133350">
                  <a:spcAft>
                    <a:spcPts val="200"/>
                  </a:spcAft>
                  <a:buClr>
                    <a:srgbClr val="1A61A2"/>
                  </a:buClr>
                  <a:buFont typeface="Wingdings" panose="05000000000000000000" pitchFamily="2" charset="2"/>
                  <a:buChar char="§"/>
                  <a:defRPr/>
                </a:pPr>
                <a:r>
                  <a:rPr lang="ko-KR" altLang="en-US" sz="14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수소</a:t>
                </a:r>
                <a:r>
                  <a:rPr lang="en-US" altLang="ko-KR" sz="14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·</a:t>
                </a:r>
                <a:r>
                  <a:rPr lang="ko-KR" altLang="en-US" sz="14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암모니아 </a:t>
                </a:r>
                <a:r>
                  <a:rPr lang="ko-KR" altLang="en-US" sz="1400" dirty="0" err="1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혼전소</a:t>
                </a:r>
                <a:r>
                  <a:rPr lang="ko-KR" altLang="en-US" sz="14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 발전 정부과제 참여</a:t>
                </a:r>
                <a:endParaRPr lang="en-US" altLang="ko-KR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  <a:p>
                <a:pPr marL="133350" indent="-133350">
                  <a:spcAft>
                    <a:spcPts val="200"/>
                  </a:spcAft>
                  <a:buClr>
                    <a:srgbClr val="1A61A2"/>
                  </a:buClr>
                  <a:buFont typeface="Wingdings" panose="05000000000000000000" pitchFamily="2" charset="2"/>
                  <a:buChar char="§"/>
                  <a:defRPr/>
                </a:pPr>
                <a:r>
                  <a:rPr lang="ko-KR" altLang="en-US" sz="1400" spc="-20" dirty="0" err="1">
                    <a:solidFill>
                      <a:schemeClr val="tx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암모니아혼소</a:t>
                </a:r>
                <a:r>
                  <a:rPr lang="ko-KR" altLang="en-US" sz="1400" spc="-20" dirty="0">
                    <a:solidFill>
                      <a:schemeClr val="tx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 인프라구축 실증사업 참여로 시장확대 대비 수행역량 강화</a:t>
                </a:r>
              </a:p>
            </p:txBody>
          </p:sp>
          <p:sp>
            <p:nvSpPr>
              <p:cNvPr id="119" name="사각형: 둥근 위쪽 모서리 98">
                <a:extLst>
                  <a:ext uri="{FF2B5EF4-FFF2-40B4-BE49-F238E27FC236}">
                    <a16:creationId xmlns:a16="http://schemas.microsoft.com/office/drawing/2014/main" id="{7469FB5F-F244-DE31-B954-B55B10BCADA7}"/>
                  </a:ext>
                </a:extLst>
              </p:cNvPr>
              <p:cNvSpPr/>
              <p:nvPr/>
            </p:nvSpPr>
            <p:spPr>
              <a:xfrm>
                <a:off x="6295009" y="1715126"/>
                <a:ext cx="5120085" cy="311437"/>
              </a:xfrm>
              <a:prstGeom prst="round2SameRect">
                <a:avLst>
                  <a:gd name="adj1" fmla="val 31775"/>
                  <a:gd name="adj2" fmla="val 0"/>
                </a:avLst>
              </a:prstGeom>
              <a:solidFill>
                <a:srgbClr val="1A61A2"/>
              </a:solidFill>
              <a:ln w="12700">
                <a:solidFill>
                  <a:srgbClr val="1A61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>
                  <a:defRPr/>
                </a:pPr>
                <a:r>
                  <a:rPr lang="ko-KR" altLang="en-US" dirty="0">
                    <a:solidFill>
                      <a:prstClr val="white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수소</a:t>
                </a:r>
                <a:r>
                  <a:rPr lang="en-US" altLang="ko-KR" dirty="0">
                    <a:solidFill>
                      <a:prstClr val="white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·</a:t>
                </a:r>
                <a:r>
                  <a:rPr lang="ko-KR" altLang="en-US" dirty="0">
                    <a:solidFill>
                      <a:prstClr val="white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암모니아 분야 사업 확대를 위한 기반 강화</a:t>
                </a:r>
              </a:p>
            </p:txBody>
          </p:sp>
        </p:grpSp>
        <p:grpSp>
          <p:nvGrpSpPr>
            <p:cNvPr id="120" name="그룹 119"/>
            <p:cNvGrpSpPr/>
            <p:nvPr/>
          </p:nvGrpSpPr>
          <p:grpSpPr>
            <a:xfrm>
              <a:off x="6311262" y="5420974"/>
              <a:ext cx="5316307" cy="903625"/>
              <a:chOff x="6295008" y="1715125"/>
              <a:chExt cx="5120086" cy="793839"/>
            </a:xfrm>
          </p:grpSpPr>
          <p:sp>
            <p:nvSpPr>
              <p:cNvPr id="133" name="사각형: 둥근 위쪽 모서리 97">
                <a:extLst>
                  <a:ext uri="{FF2B5EF4-FFF2-40B4-BE49-F238E27FC236}">
                    <a16:creationId xmlns:a16="http://schemas.microsoft.com/office/drawing/2014/main" id="{50D360CA-83BB-2810-1C36-3B0404C60A47}"/>
                  </a:ext>
                </a:extLst>
              </p:cNvPr>
              <p:cNvSpPr/>
              <p:nvPr/>
            </p:nvSpPr>
            <p:spPr>
              <a:xfrm>
                <a:off x="6295008" y="2026564"/>
                <a:ext cx="5120085" cy="482400"/>
              </a:xfrm>
              <a:prstGeom prst="round2SameRect">
                <a:avLst>
                  <a:gd name="adj1" fmla="val 0"/>
                  <a:gd name="adj2" fmla="val 10402"/>
                </a:avLst>
              </a:prstGeom>
              <a:solidFill>
                <a:srgbClr val="D9EAF6"/>
              </a:solidFill>
              <a:ln w="12700">
                <a:solidFill>
                  <a:srgbClr val="1A61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133350" indent="-133350">
                  <a:spcAft>
                    <a:spcPts val="200"/>
                  </a:spcAft>
                  <a:buClr>
                    <a:srgbClr val="1A61A2"/>
                  </a:buClr>
                  <a:buFont typeface="Wingdings" panose="05000000000000000000" pitchFamily="2" charset="2"/>
                  <a:buChar char="§"/>
                  <a:defRPr/>
                </a:pPr>
                <a:r>
                  <a:rPr lang="en-US" altLang="ko-KR" sz="1400" dirty="0" err="1">
                    <a:solidFill>
                      <a:schemeClr val="tx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WtE</a:t>
                </a:r>
                <a:r>
                  <a:rPr lang="en-US" altLang="ko-KR" sz="1400" dirty="0">
                    <a:solidFill>
                      <a:schemeClr val="tx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 </a:t>
                </a:r>
                <a:r>
                  <a:rPr lang="ko-KR" altLang="en-US" sz="1400" dirty="0">
                    <a:solidFill>
                      <a:schemeClr val="tx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핵심 원천기술</a:t>
                </a:r>
                <a:r>
                  <a:rPr lang="en-US" altLang="ko-KR" sz="1100" dirty="0">
                    <a:solidFill>
                      <a:schemeClr val="tx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(</a:t>
                </a:r>
                <a:r>
                  <a:rPr lang="ko-KR" altLang="en-US" sz="1100" dirty="0">
                    <a:solidFill>
                      <a:schemeClr val="tx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열분해유화</a:t>
                </a:r>
                <a:r>
                  <a:rPr lang="en-US" altLang="ko-KR" sz="1100" dirty="0">
                    <a:solidFill>
                      <a:schemeClr val="tx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)</a:t>
                </a:r>
                <a:r>
                  <a:rPr lang="en-US" altLang="ko-KR" sz="1400" dirty="0">
                    <a:solidFill>
                      <a:schemeClr val="tx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 </a:t>
                </a:r>
                <a:r>
                  <a:rPr lang="ko-KR" altLang="en-US" sz="1400" dirty="0">
                    <a:solidFill>
                      <a:schemeClr val="tx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보유 기업 발굴</a:t>
                </a:r>
                <a:r>
                  <a:rPr lang="en-US" altLang="ko-KR" sz="1400" dirty="0">
                    <a:solidFill>
                      <a:schemeClr val="tx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,</a:t>
                </a:r>
                <a:r>
                  <a:rPr lang="ko-KR" altLang="en-US" sz="1400" dirty="0">
                    <a:solidFill>
                      <a:schemeClr val="tx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 협력 네트워크 강화</a:t>
                </a:r>
                <a:endParaRPr lang="en-US" altLang="ko-KR" sz="1400" dirty="0">
                  <a:solidFill>
                    <a:schemeClr val="tx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  <a:p>
                <a:pPr marL="133350" indent="-133350">
                  <a:spcAft>
                    <a:spcPts val="200"/>
                  </a:spcAft>
                  <a:buClr>
                    <a:srgbClr val="1A61A2"/>
                  </a:buClr>
                  <a:buFont typeface="Wingdings" panose="05000000000000000000" pitchFamily="2" charset="2"/>
                  <a:buChar char="§"/>
                  <a:defRPr/>
                </a:pPr>
                <a:r>
                  <a:rPr lang="ko-KR" altLang="en-US" sz="1400" dirty="0">
                    <a:solidFill>
                      <a:schemeClr val="tx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지자체 노후 공공 소각장 대체 </a:t>
                </a:r>
                <a:r>
                  <a:rPr lang="en-US" altLang="ko-KR" sz="1400" dirty="0">
                    <a:solidFill>
                      <a:schemeClr val="tx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EPC </a:t>
                </a:r>
                <a:r>
                  <a:rPr lang="ko-KR" altLang="en-US" sz="1400" dirty="0">
                    <a:solidFill>
                      <a:schemeClr val="tx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사업개발 지원 집중</a:t>
                </a:r>
                <a:endParaRPr lang="en-US" altLang="ko-KR" sz="1100" dirty="0">
                  <a:solidFill>
                    <a:schemeClr val="tx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  <p:sp>
            <p:nvSpPr>
              <p:cNvPr id="134" name="사각형: 둥근 위쪽 모서리 98">
                <a:extLst>
                  <a:ext uri="{FF2B5EF4-FFF2-40B4-BE49-F238E27FC236}">
                    <a16:creationId xmlns:a16="http://schemas.microsoft.com/office/drawing/2014/main" id="{7469FB5F-F244-DE31-B954-B55B10BCADA7}"/>
                  </a:ext>
                </a:extLst>
              </p:cNvPr>
              <p:cNvSpPr/>
              <p:nvPr/>
            </p:nvSpPr>
            <p:spPr>
              <a:xfrm>
                <a:off x="6295009" y="1715125"/>
                <a:ext cx="5120085" cy="311437"/>
              </a:xfrm>
              <a:prstGeom prst="round2SameRect">
                <a:avLst>
                  <a:gd name="adj1" fmla="val 31775"/>
                  <a:gd name="adj2" fmla="val 0"/>
                </a:avLst>
              </a:prstGeom>
              <a:solidFill>
                <a:srgbClr val="1A61A2"/>
              </a:solidFill>
              <a:ln w="12700">
                <a:solidFill>
                  <a:srgbClr val="1A61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>
                  <a:defRPr/>
                </a:pPr>
                <a:r>
                  <a:rPr lang="en-US" altLang="ko-KR" dirty="0" err="1">
                    <a:solidFill>
                      <a:schemeClr val="bg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WtE</a:t>
                </a:r>
                <a:r>
                  <a:rPr lang="en-US" altLang="ko-KR" dirty="0">
                    <a:solidFill>
                      <a:schemeClr val="bg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 </a:t>
                </a:r>
                <a:r>
                  <a:rPr lang="ko-KR" altLang="en-US" dirty="0">
                    <a:solidFill>
                      <a:schemeClr val="bg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사업 수행 기반 고도화</a:t>
                </a:r>
              </a:p>
            </p:txBody>
          </p:sp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DBFA97DD-E7BA-4D8D-B4D9-F5F619F0DF74}"/>
                </a:ext>
              </a:extLst>
            </p:cNvPr>
            <p:cNvSpPr txBox="1"/>
            <p:nvPr/>
          </p:nvSpPr>
          <p:spPr>
            <a:xfrm>
              <a:off x="1054212" y="3721076"/>
              <a:ext cx="807371" cy="3071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dirty="0">
                  <a:solidFill>
                    <a:srgbClr val="887712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1,139</a:t>
              </a:r>
              <a:endParaRPr lang="ko-KR" altLang="en-US" sz="1600" dirty="0">
                <a:solidFill>
                  <a:srgbClr val="887712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F212C368-CD57-4A33-ACD2-EFD8475E0C64}"/>
                </a:ext>
              </a:extLst>
            </p:cNvPr>
            <p:cNvSpPr txBox="1"/>
            <p:nvPr/>
          </p:nvSpPr>
          <p:spPr>
            <a:xfrm>
              <a:off x="2328453" y="4221105"/>
              <a:ext cx="872124" cy="3071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dirty="0">
                  <a:solidFill>
                    <a:srgbClr val="887712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22.2%</a:t>
              </a:r>
              <a:endParaRPr lang="ko-KR" altLang="en-US" sz="1600" dirty="0">
                <a:solidFill>
                  <a:srgbClr val="887712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C4C16B07-D98F-4C84-B4E0-002E047BF82A}"/>
                </a:ext>
              </a:extLst>
            </p:cNvPr>
            <p:cNvSpPr txBox="1"/>
            <p:nvPr/>
          </p:nvSpPr>
          <p:spPr>
            <a:xfrm>
              <a:off x="762093" y="3901939"/>
              <a:ext cx="439259" cy="22336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00" dirty="0">
                  <a:solidFill>
                    <a:srgbClr val="7F7F7F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974</a:t>
              </a:r>
              <a:endParaRPr lang="ko-KR" altLang="en-US" sz="1000" dirty="0">
                <a:solidFill>
                  <a:srgbClr val="7F7F7F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1D181747-511B-4F15-8FA4-8F8E37AB6AF2}"/>
                </a:ext>
              </a:extLst>
            </p:cNvPr>
            <p:cNvSpPr txBox="1"/>
            <p:nvPr/>
          </p:nvSpPr>
          <p:spPr>
            <a:xfrm>
              <a:off x="1870550" y="4366820"/>
              <a:ext cx="650535" cy="22336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00" dirty="0">
                  <a:solidFill>
                    <a:srgbClr val="7F7F7F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7.5%</a:t>
              </a:r>
              <a:endParaRPr lang="ko-KR" altLang="en-US" sz="1000" dirty="0">
                <a:solidFill>
                  <a:srgbClr val="7F7F7F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</p:grpSp>
      <p:sp>
        <p:nvSpPr>
          <p:cNvPr id="139" name="사각형: 둥근 위쪽 모서리 32">
            <a:extLst>
              <a:ext uri="{FF2B5EF4-FFF2-40B4-BE49-F238E27FC236}">
                <a16:creationId xmlns:a16="http://schemas.microsoft.com/office/drawing/2014/main" id="{C5DC79F9-C66F-AA0E-68FA-2A950ED10292}"/>
              </a:ext>
            </a:extLst>
          </p:cNvPr>
          <p:cNvSpPr/>
          <p:nvPr/>
        </p:nvSpPr>
        <p:spPr>
          <a:xfrm flipV="1">
            <a:off x="415468" y="2756514"/>
            <a:ext cx="5615515" cy="465758"/>
          </a:xfrm>
          <a:prstGeom prst="round2SameRect">
            <a:avLst>
              <a:gd name="adj1" fmla="val 25812"/>
              <a:gd name="adj2" fmla="val 0"/>
            </a:avLst>
          </a:prstGeom>
          <a:solidFill>
            <a:srgbClr val="C0A81A"/>
          </a:solidFill>
          <a:ln w="19050">
            <a:solidFill>
              <a:srgbClr val="C0A8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40" name="TextBox 139">
            <a:extLst>
              <a:ext uri="{FF2B5EF4-FFF2-40B4-BE49-F238E27FC236}">
                <a16:creationId xmlns:a16="http://schemas.microsoft.com/office/drawing/2014/main" id="{4354BF8F-7B75-6825-D886-520AE2B87E86}"/>
              </a:ext>
            </a:extLst>
          </p:cNvPr>
          <p:cNvSpPr txBox="1"/>
          <p:nvPr/>
        </p:nvSpPr>
        <p:spPr>
          <a:xfrm>
            <a:off x="2453146" y="2822290"/>
            <a:ext cx="1538883" cy="369332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0" i="0" u="none" strike="noStrike" kern="1200" cap="none" spc="600" normalizeH="0" baseline="0" noProof="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성과 목표</a:t>
            </a:r>
          </a:p>
        </p:txBody>
      </p:sp>
      <p:sp>
        <p:nvSpPr>
          <p:cNvPr id="136" name="사각형: 둥근 위쪽 모서리 43">
            <a:extLst>
              <a:ext uri="{FF2B5EF4-FFF2-40B4-BE49-F238E27FC236}">
                <a16:creationId xmlns:a16="http://schemas.microsoft.com/office/drawing/2014/main" id="{446AB4DA-F320-3648-F5A7-87A7E75F8CBC}"/>
              </a:ext>
            </a:extLst>
          </p:cNvPr>
          <p:cNvSpPr/>
          <p:nvPr/>
        </p:nvSpPr>
        <p:spPr>
          <a:xfrm flipV="1">
            <a:off x="6161026" y="2756511"/>
            <a:ext cx="5614210" cy="482244"/>
          </a:xfrm>
          <a:prstGeom prst="round2SameRect">
            <a:avLst>
              <a:gd name="adj1" fmla="val 24156"/>
              <a:gd name="adj2" fmla="val 0"/>
            </a:avLst>
          </a:prstGeom>
          <a:solidFill>
            <a:srgbClr val="0070C0"/>
          </a:solidFill>
          <a:ln w="19050">
            <a:solidFill>
              <a:srgbClr val="0070C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37" name="TextBox 136">
            <a:extLst>
              <a:ext uri="{FF2B5EF4-FFF2-40B4-BE49-F238E27FC236}">
                <a16:creationId xmlns:a16="http://schemas.microsoft.com/office/drawing/2014/main" id="{F274AB7D-22F4-205C-ADBE-CD78741E9A04}"/>
              </a:ext>
            </a:extLst>
          </p:cNvPr>
          <p:cNvSpPr txBox="1"/>
          <p:nvPr/>
        </p:nvSpPr>
        <p:spPr>
          <a:xfrm>
            <a:off x="8199997" y="2822290"/>
            <a:ext cx="1538883" cy="369332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400" spc="6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prstClr val="white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운영 목표</a:t>
            </a:r>
            <a:endParaRPr kumimoji="0" lang="ko-KR" altLang="en-US" sz="2400" b="0" i="0" u="none" strike="noStrike" kern="1200" cap="none" spc="600" normalizeH="0" baseline="0" noProof="0" dirty="0">
              <a:ln>
                <a:solidFill>
                  <a:prstClr val="black">
                    <a:alpha val="0"/>
                  </a:prstClr>
                </a:solidFill>
              </a:ln>
              <a:solidFill>
                <a:prstClr val="white"/>
              </a:solidFill>
              <a:effectLst/>
              <a:uLnTx/>
              <a:uFillTx/>
              <a:latin typeface="KoPub돋움체 Bold" panose="00000800000000000000" pitchFamily="2" charset="-127"/>
              <a:ea typeface="KoPub돋움체 Bold" panose="00000800000000000000" pitchFamily="2" charset="-127"/>
              <a:cs typeface="Arial" panose="020B0604020202020204" pitchFamily="34" charset="0"/>
            </a:endParaRPr>
          </a:p>
        </p:txBody>
      </p:sp>
      <p:sp>
        <p:nvSpPr>
          <p:cNvPr id="168" name="사각형: 둥근 모서리 110">
            <a:extLst>
              <a:ext uri="{FF2B5EF4-FFF2-40B4-BE49-F238E27FC236}">
                <a16:creationId xmlns:a16="http://schemas.microsoft.com/office/drawing/2014/main" id="{BC3E66EE-8CA3-E572-72E7-F8D69CA319A2}"/>
              </a:ext>
            </a:extLst>
          </p:cNvPr>
          <p:cNvSpPr/>
          <p:nvPr/>
        </p:nvSpPr>
        <p:spPr>
          <a:xfrm>
            <a:off x="537999" y="2827998"/>
            <a:ext cx="639808" cy="319816"/>
          </a:xfrm>
          <a:prstGeom prst="roundRect">
            <a:avLst>
              <a:gd name="adj" fmla="val 22168"/>
            </a:avLst>
          </a:prstGeom>
          <a:solidFill>
            <a:schemeClr val="bg1">
              <a:lumMod val="95000"/>
              <a:alpha val="2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ko-KR" altLang="en-US" sz="16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계량</a:t>
            </a:r>
          </a:p>
        </p:txBody>
      </p:sp>
      <p:sp>
        <p:nvSpPr>
          <p:cNvPr id="169" name="사각형: 둥근 모서리 110">
            <a:extLst>
              <a:ext uri="{FF2B5EF4-FFF2-40B4-BE49-F238E27FC236}">
                <a16:creationId xmlns:a16="http://schemas.microsoft.com/office/drawing/2014/main" id="{BC3E66EE-8CA3-E572-72E7-F8D69CA319A2}"/>
              </a:ext>
            </a:extLst>
          </p:cNvPr>
          <p:cNvSpPr/>
          <p:nvPr/>
        </p:nvSpPr>
        <p:spPr>
          <a:xfrm>
            <a:off x="6302640" y="2827998"/>
            <a:ext cx="639808" cy="319816"/>
          </a:xfrm>
          <a:prstGeom prst="roundRect">
            <a:avLst>
              <a:gd name="adj" fmla="val 22168"/>
            </a:avLst>
          </a:prstGeom>
          <a:solidFill>
            <a:schemeClr val="bg1">
              <a:lumMod val="95000"/>
              <a:alpha val="2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ko-KR" altLang="en-US" sz="1600" dirty="0" err="1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비계량</a:t>
            </a:r>
            <a:endParaRPr lang="ko-KR" altLang="en-US" sz="160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415476" y="1413500"/>
            <a:ext cx="11361056" cy="994116"/>
            <a:chOff x="557562" y="1362843"/>
            <a:chExt cx="10942968" cy="994116"/>
          </a:xfrm>
        </p:grpSpPr>
        <p:sp>
          <p:nvSpPr>
            <p:cNvPr id="69" name="사각형: 둥근 모서리 93">
              <a:extLst>
                <a:ext uri="{FF2B5EF4-FFF2-40B4-BE49-F238E27FC236}">
                  <a16:creationId xmlns:a16="http://schemas.microsoft.com/office/drawing/2014/main" id="{0478E69D-A6CA-7FA1-253C-120A25382722}"/>
                </a:ext>
              </a:extLst>
            </p:cNvPr>
            <p:cNvSpPr/>
            <p:nvPr/>
          </p:nvSpPr>
          <p:spPr>
            <a:xfrm rot="10800000" flipV="1">
              <a:off x="557562" y="1362843"/>
              <a:ext cx="10942968" cy="994116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 w="25400">
              <a:solidFill>
                <a:schemeClr val="tx1">
                  <a:lumMod val="75000"/>
                  <a:lumOff val="2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18000" rIns="0" bIns="18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rgbClr val="969696"/>
                </a:buClr>
                <a:buSzPct val="80000"/>
                <a:buFontTx/>
                <a:buNone/>
                <a:tabLst/>
                <a:defRPr/>
              </a:pPr>
              <a:endParaRPr kumimoji="0" lang="ko-KR" altLang="en-US" sz="900" b="0" i="0" u="none" strike="noStrike" kern="1200" cap="none" spc="-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0A0A0A"/>
                </a:solidFill>
                <a:effectLst/>
                <a:uLnTx/>
                <a:uFillTx/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grpSp>
          <p:nvGrpSpPr>
            <p:cNvPr id="72" name="그룹 71"/>
            <p:cNvGrpSpPr/>
            <p:nvPr/>
          </p:nvGrpSpPr>
          <p:grpSpPr>
            <a:xfrm>
              <a:off x="676811" y="1473213"/>
              <a:ext cx="3466914" cy="774703"/>
              <a:chOff x="743136" y="5557570"/>
              <a:chExt cx="3466914" cy="774703"/>
            </a:xfrm>
          </p:grpSpPr>
          <p:sp>
            <p:nvSpPr>
              <p:cNvPr id="73" name="사각형: 둥근 모서리 180">
                <a:extLst>
                  <a:ext uri="{FF2B5EF4-FFF2-40B4-BE49-F238E27FC236}">
                    <a16:creationId xmlns:a16="http://schemas.microsoft.com/office/drawing/2014/main" id="{D69D6F0A-28AE-4DC5-840E-131857697E10}"/>
                  </a:ext>
                </a:extLst>
              </p:cNvPr>
              <p:cNvSpPr/>
              <p:nvPr/>
            </p:nvSpPr>
            <p:spPr>
              <a:xfrm>
                <a:off x="743136" y="5557570"/>
                <a:ext cx="3466914" cy="774703"/>
              </a:xfrm>
              <a:prstGeom prst="roundRect">
                <a:avLst>
                  <a:gd name="adj" fmla="val 9630"/>
                </a:avLst>
              </a:prstGeom>
              <a:solidFill>
                <a:srgbClr val="FFFFCC"/>
              </a:solidFill>
              <a:ln w="19050"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schemeClr val="lt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  <p:sp>
            <p:nvSpPr>
              <p:cNvPr id="74" name="TextBox 73"/>
              <p:cNvSpPr txBox="1"/>
              <p:nvPr/>
            </p:nvSpPr>
            <p:spPr>
              <a:xfrm>
                <a:off x="743136" y="5589295"/>
                <a:ext cx="346691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핵심역량 기반 사업 강화</a:t>
                </a:r>
              </a:p>
            </p:txBody>
          </p:sp>
          <p:sp>
            <p:nvSpPr>
              <p:cNvPr id="75" name="사각형: 둥근 모서리 180">
                <a:extLst>
                  <a:ext uri="{FF2B5EF4-FFF2-40B4-BE49-F238E27FC236}">
                    <a16:creationId xmlns:a16="http://schemas.microsoft.com/office/drawing/2014/main" id="{D69D6F0A-28AE-4DC5-840E-131857697E10}"/>
                  </a:ext>
                </a:extLst>
              </p:cNvPr>
              <p:cNvSpPr/>
              <p:nvPr/>
            </p:nvSpPr>
            <p:spPr>
              <a:xfrm>
                <a:off x="824075" y="5944920"/>
                <a:ext cx="1607754" cy="314145"/>
              </a:xfrm>
              <a:prstGeom prst="roundRect">
                <a:avLst>
                  <a:gd name="adj" fmla="val 9630"/>
                </a:avLst>
              </a:prstGeom>
              <a:solidFill>
                <a:srgbClr val="1A61A2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200" dirty="0" err="1">
                    <a:solidFill>
                      <a:schemeClr val="bg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표준복합</a:t>
                </a:r>
                <a:r>
                  <a:rPr lang="ko-KR" altLang="en-US" sz="1200" dirty="0">
                    <a:solidFill>
                      <a:schemeClr val="bg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 본격 수행</a:t>
                </a:r>
              </a:p>
            </p:txBody>
          </p:sp>
          <p:sp>
            <p:nvSpPr>
              <p:cNvPr id="76" name="사각형: 둥근 모서리 180">
                <a:extLst>
                  <a:ext uri="{FF2B5EF4-FFF2-40B4-BE49-F238E27FC236}">
                    <a16:creationId xmlns:a16="http://schemas.microsoft.com/office/drawing/2014/main" id="{D69D6F0A-28AE-4DC5-840E-131857697E10}"/>
                  </a:ext>
                </a:extLst>
              </p:cNvPr>
              <p:cNvSpPr/>
              <p:nvPr/>
            </p:nvSpPr>
            <p:spPr>
              <a:xfrm>
                <a:off x="2521706" y="5944920"/>
                <a:ext cx="1607754" cy="314145"/>
              </a:xfrm>
              <a:prstGeom prst="roundRect">
                <a:avLst>
                  <a:gd name="adj" fmla="val 9630"/>
                </a:avLst>
              </a:prstGeom>
              <a:solidFill>
                <a:srgbClr val="887712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200" dirty="0">
                    <a:solidFill>
                      <a:schemeClr val="bg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안정적인 </a:t>
                </a:r>
                <a:r>
                  <a:rPr lang="ko-KR" altLang="en-US" sz="1200" dirty="0" err="1">
                    <a:solidFill>
                      <a:schemeClr val="bg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기저매출</a:t>
                </a:r>
                <a:r>
                  <a:rPr lang="ko-KR" altLang="en-US" sz="1200" dirty="0">
                    <a:solidFill>
                      <a:schemeClr val="bg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 확보</a:t>
                </a:r>
              </a:p>
            </p:txBody>
          </p:sp>
        </p:grpSp>
        <p:grpSp>
          <p:nvGrpSpPr>
            <p:cNvPr id="77" name="그룹 76"/>
            <p:cNvGrpSpPr/>
            <p:nvPr/>
          </p:nvGrpSpPr>
          <p:grpSpPr>
            <a:xfrm>
              <a:off x="4296218" y="1473213"/>
              <a:ext cx="3466914" cy="774703"/>
              <a:chOff x="743136" y="5557570"/>
              <a:chExt cx="3466914" cy="774703"/>
            </a:xfrm>
          </p:grpSpPr>
          <p:sp>
            <p:nvSpPr>
              <p:cNvPr id="78" name="사각형: 둥근 모서리 180">
                <a:extLst>
                  <a:ext uri="{FF2B5EF4-FFF2-40B4-BE49-F238E27FC236}">
                    <a16:creationId xmlns:a16="http://schemas.microsoft.com/office/drawing/2014/main" id="{D69D6F0A-28AE-4DC5-840E-131857697E10}"/>
                  </a:ext>
                </a:extLst>
              </p:cNvPr>
              <p:cNvSpPr/>
              <p:nvPr/>
            </p:nvSpPr>
            <p:spPr>
              <a:xfrm>
                <a:off x="743136" y="5557570"/>
                <a:ext cx="3466914" cy="774703"/>
              </a:xfrm>
              <a:prstGeom prst="roundRect">
                <a:avLst>
                  <a:gd name="adj" fmla="val 9630"/>
                </a:avLst>
              </a:prstGeom>
              <a:solidFill>
                <a:srgbClr val="FFFFCC"/>
              </a:solidFill>
              <a:ln w="19050"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schemeClr val="lt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  <p:sp>
            <p:nvSpPr>
              <p:cNvPr id="79" name="TextBox 78"/>
              <p:cNvSpPr txBox="1"/>
              <p:nvPr/>
            </p:nvSpPr>
            <p:spPr>
              <a:xfrm>
                <a:off x="743136" y="5589295"/>
                <a:ext cx="346691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사업 포트폴리오 다변화</a:t>
                </a:r>
              </a:p>
            </p:txBody>
          </p:sp>
          <p:sp>
            <p:nvSpPr>
              <p:cNvPr id="80" name="사각형: 둥근 모서리 180">
                <a:extLst>
                  <a:ext uri="{FF2B5EF4-FFF2-40B4-BE49-F238E27FC236}">
                    <a16:creationId xmlns:a16="http://schemas.microsoft.com/office/drawing/2014/main" id="{D69D6F0A-28AE-4DC5-840E-131857697E10}"/>
                  </a:ext>
                </a:extLst>
              </p:cNvPr>
              <p:cNvSpPr/>
              <p:nvPr/>
            </p:nvSpPr>
            <p:spPr>
              <a:xfrm>
                <a:off x="824075" y="5944920"/>
                <a:ext cx="1607754" cy="314145"/>
              </a:xfrm>
              <a:prstGeom prst="roundRect">
                <a:avLst>
                  <a:gd name="adj" fmla="val 9630"/>
                </a:avLst>
              </a:prstGeom>
              <a:solidFill>
                <a:srgbClr val="1A61A2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200" dirty="0">
                    <a:solidFill>
                      <a:schemeClr val="bg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수소</a:t>
                </a:r>
                <a:r>
                  <a:rPr lang="en-US" altLang="ko-KR" sz="1200" dirty="0">
                    <a:solidFill>
                      <a:schemeClr val="bg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·</a:t>
                </a:r>
                <a:r>
                  <a:rPr lang="ko-KR" altLang="en-US" sz="1200" dirty="0">
                    <a:solidFill>
                      <a:schemeClr val="bg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암모니아 사업화</a:t>
                </a:r>
              </a:p>
            </p:txBody>
          </p:sp>
          <p:sp>
            <p:nvSpPr>
              <p:cNvPr id="81" name="사각형: 둥근 모서리 180">
                <a:extLst>
                  <a:ext uri="{FF2B5EF4-FFF2-40B4-BE49-F238E27FC236}">
                    <a16:creationId xmlns:a16="http://schemas.microsoft.com/office/drawing/2014/main" id="{D69D6F0A-28AE-4DC5-840E-131857697E10}"/>
                  </a:ext>
                </a:extLst>
              </p:cNvPr>
              <p:cNvSpPr/>
              <p:nvPr/>
            </p:nvSpPr>
            <p:spPr>
              <a:xfrm>
                <a:off x="2521706" y="5944920"/>
                <a:ext cx="1607754" cy="314145"/>
              </a:xfrm>
              <a:prstGeom prst="roundRect">
                <a:avLst>
                  <a:gd name="adj" fmla="val 9630"/>
                </a:avLst>
              </a:prstGeom>
              <a:solidFill>
                <a:srgbClr val="1A61A2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200">
                    <a:solidFill>
                      <a:schemeClr val="bg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신성장사업</a:t>
                </a:r>
                <a:r>
                  <a:rPr lang="ko-KR" altLang="en-US" sz="1200" dirty="0">
                    <a:solidFill>
                      <a:schemeClr val="bg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 다각화</a:t>
                </a:r>
              </a:p>
            </p:txBody>
          </p:sp>
        </p:grpSp>
        <p:grpSp>
          <p:nvGrpSpPr>
            <p:cNvPr id="82" name="그룹 81"/>
            <p:cNvGrpSpPr/>
            <p:nvPr/>
          </p:nvGrpSpPr>
          <p:grpSpPr>
            <a:xfrm>
              <a:off x="7915625" y="1473213"/>
              <a:ext cx="3466914" cy="774703"/>
              <a:chOff x="743136" y="5557570"/>
              <a:chExt cx="3466914" cy="774703"/>
            </a:xfrm>
          </p:grpSpPr>
          <p:sp>
            <p:nvSpPr>
              <p:cNvPr id="83" name="사각형: 둥근 모서리 180">
                <a:extLst>
                  <a:ext uri="{FF2B5EF4-FFF2-40B4-BE49-F238E27FC236}">
                    <a16:creationId xmlns:a16="http://schemas.microsoft.com/office/drawing/2014/main" id="{D69D6F0A-28AE-4DC5-840E-131857697E10}"/>
                  </a:ext>
                </a:extLst>
              </p:cNvPr>
              <p:cNvSpPr/>
              <p:nvPr/>
            </p:nvSpPr>
            <p:spPr>
              <a:xfrm>
                <a:off x="743136" y="5557570"/>
                <a:ext cx="3466914" cy="774703"/>
              </a:xfrm>
              <a:prstGeom prst="roundRect">
                <a:avLst>
                  <a:gd name="adj" fmla="val 9630"/>
                </a:avLst>
              </a:prstGeom>
              <a:solidFill>
                <a:srgbClr val="FFFFCC"/>
              </a:solidFill>
              <a:ln w="19050"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schemeClr val="lt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  <p:sp>
            <p:nvSpPr>
              <p:cNvPr id="84" name="TextBox 83"/>
              <p:cNvSpPr txBox="1"/>
              <p:nvPr/>
            </p:nvSpPr>
            <p:spPr>
              <a:xfrm>
                <a:off x="743136" y="5589295"/>
                <a:ext cx="346691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EPC</a:t>
                </a:r>
                <a:r>
                  <a:rPr lang="ko-KR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사업 </a:t>
                </a:r>
                <a:r>
                  <a:rPr lang="ko-KR" altLang="en-US" dirty="0" err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리스크관리</a:t>
                </a:r>
                <a:r>
                  <a:rPr lang="ko-KR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 강화</a:t>
                </a:r>
              </a:p>
            </p:txBody>
          </p:sp>
          <p:sp>
            <p:nvSpPr>
              <p:cNvPr id="85" name="사각형: 둥근 모서리 180">
                <a:extLst>
                  <a:ext uri="{FF2B5EF4-FFF2-40B4-BE49-F238E27FC236}">
                    <a16:creationId xmlns:a16="http://schemas.microsoft.com/office/drawing/2014/main" id="{D69D6F0A-28AE-4DC5-840E-131857697E10}"/>
                  </a:ext>
                </a:extLst>
              </p:cNvPr>
              <p:cNvSpPr/>
              <p:nvPr/>
            </p:nvSpPr>
            <p:spPr>
              <a:xfrm>
                <a:off x="824075" y="5944920"/>
                <a:ext cx="1607754" cy="314145"/>
              </a:xfrm>
              <a:prstGeom prst="roundRect">
                <a:avLst>
                  <a:gd name="adj" fmla="val 9630"/>
                </a:avLst>
              </a:prstGeom>
              <a:solidFill>
                <a:srgbClr val="1A61A2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200" dirty="0">
                    <a:solidFill>
                      <a:schemeClr val="bg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전략적 지분투자 확대</a:t>
                </a:r>
              </a:p>
            </p:txBody>
          </p:sp>
          <p:sp>
            <p:nvSpPr>
              <p:cNvPr id="86" name="사각형: 둥근 모서리 180">
                <a:extLst>
                  <a:ext uri="{FF2B5EF4-FFF2-40B4-BE49-F238E27FC236}">
                    <a16:creationId xmlns:a16="http://schemas.microsoft.com/office/drawing/2014/main" id="{D69D6F0A-28AE-4DC5-840E-131857697E10}"/>
                  </a:ext>
                </a:extLst>
              </p:cNvPr>
              <p:cNvSpPr/>
              <p:nvPr/>
            </p:nvSpPr>
            <p:spPr>
              <a:xfrm>
                <a:off x="2521706" y="5944920"/>
                <a:ext cx="1607754" cy="314145"/>
              </a:xfrm>
              <a:prstGeom prst="roundRect">
                <a:avLst>
                  <a:gd name="adj" fmla="val 9630"/>
                </a:avLst>
              </a:prstGeom>
              <a:solidFill>
                <a:srgbClr val="887712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200" dirty="0">
                    <a:solidFill>
                      <a:schemeClr val="bg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규모와 수익성 동반 달성</a:t>
                </a:r>
              </a:p>
            </p:txBody>
          </p:sp>
        </p:grpSp>
      </p:grpSp>
      <p:sp>
        <p:nvSpPr>
          <p:cNvPr id="107" name="사다리꼴 106">
            <a:extLst>
              <a:ext uri="{FF2B5EF4-FFF2-40B4-BE49-F238E27FC236}">
                <a16:creationId xmlns:a16="http://schemas.microsoft.com/office/drawing/2014/main" id="{90895C25-6F91-8531-B674-BE0C3402D66A}"/>
              </a:ext>
            </a:extLst>
          </p:cNvPr>
          <p:cNvSpPr/>
          <p:nvPr/>
        </p:nvSpPr>
        <p:spPr>
          <a:xfrm>
            <a:off x="4027570" y="948871"/>
            <a:ext cx="4136868" cy="474890"/>
          </a:xfrm>
          <a:prstGeom prst="trapezoid">
            <a:avLst>
              <a:gd name="adj" fmla="val 57629"/>
            </a:avLst>
          </a:prstGeom>
          <a:solidFill>
            <a:schemeClr val="tx1">
              <a:lumMod val="75000"/>
              <a:lumOff val="2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ko-KR" altLang="en-US" sz="2400" spc="6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중점 추진 방향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1EF7E089-B362-40B6-BD54-1CB0D2053D19}"/>
              </a:ext>
            </a:extLst>
          </p:cNvPr>
          <p:cNvSpPr txBox="1"/>
          <p:nvPr/>
        </p:nvSpPr>
        <p:spPr>
          <a:xfrm>
            <a:off x="5360152" y="3856402"/>
            <a:ext cx="387927" cy="9233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600" dirty="0">
                <a:ln>
                  <a:solidFill>
                    <a:srgbClr val="4F81BD">
                      <a:shade val="50000"/>
                      <a:alpha val="0"/>
                    </a:srgb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[</a:t>
            </a:r>
            <a:r>
              <a:rPr kumimoji="0" lang="ko-KR" altLang="en-US" sz="600" b="0" i="0" u="none" strike="noStrike" kern="1200" cap="none" normalizeH="0" baseline="0" noProof="0" dirty="0">
                <a:ln>
                  <a:solidFill>
                    <a:srgbClr val="4F81BD">
                      <a:shade val="50000"/>
                      <a:alpha val="0"/>
                    </a:srgb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KoPub돋움체 Bold" panose="00000800000000000000" pitchFamily="2" charset="-127"/>
                <a:ea typeface="KoPub돋움체 Bold" panose="00000800000000000000" pitchFamily="2" charset="-127"/>
              </a:rPr>
              <a:t>단위 </a:t>
            </a:r>
            <a:r>
              <a:rPr kumimoji="0" lang="en-US" altLang="ko-KR" sz="600" b="0" i="0" u="none" strike="noStrike" kern="1200" cap="none" normalizeH="0" baseline="0" noProof="0" dirty="0">
                <a:ln>
                  <a:solidFill>
                    <a:srgbClr val="4F81BD">
                      <a:shade val="50000"/>
                      <a:alpha val="0"/>
                    </a:srgb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KoPub돋움체 Bold" panose="00000800000000000000" pitchFamily="2" charset="-127"/>
                <a:ea typeface="KoPub돋움체 Bold" panose="00000800000000000000" pitchFamily="2" charset="-127"/>
              </a:rPr>
              <a:t>: </a:t>
            </a:r>
            <a:r>
              <a:rPr kumimoji="0" lang="ko-KR" altLang="en-US" sz="600" b="0" i="0" u="none" strike="noStrike" kern="1200" cap="none" normalizeH="0" baseline="0" noProof="0" dirty="0">
                <a:ln>
                  <a:solidFill>
                    <a:srgbClr val="4F81BD">
                      <a:shade val="50000"/>
                      <a:alpha val="0"/>
                    </a:srgb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억원</a:t>
            </a:r>
            <a:r>
              <a:rPr kumimoji="0" lang="en-US" altLang="ko-KR" sz="600" b="0" i="0" u="none" strike="noStrike" kern="1200" cap="none" normalizeH="0" baseline="0" noProof="0" dirty="0">
                <a:ln>
                  <a:solidFill>
                    <a:srgbClr val="4F81BD">
                      <a:shade val="50000"/>
                      <a:alpha val="0"/>
                    </a:srgb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KoPub돋움체 Bold" panose="00000800000000000000" pitchFamily="2" charset="-127"/>
                <a:ea typeface="KoPub돋움체 Bold" panose="00000800000000000000" pitchFamily="2" charset="-127"/>
              </a:rPr>
              <a:t>]</a:t>
            </a:r>
          </a:p>
        </p:txBody>
      </p:sp>
      <p:graphicFrame>
        <p:nvGraphicFramePr>
          <p:cNvPr id="59" name="차트 58">
            <a:extLst>
              <a:ext uri="{FF2B5EF4-FFF2-40B4-BE49-F238E27FC236}">
                <a16:creationId xmlns:a16="http://schemas.microsoft.com/office/drawing/2014/main" id="{01FD01F6-78F4-43E1-952D-871596D5F3B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71573440"/>
              </p:ext>
            </p:extLst>
          </p:nvPr>
        </p:nvGraphicFramePr>
        <p:xfrm>
          <a:off x="3151429" y="3763549"/>
          <a:ext cx="2782552" cy="14464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158319661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359">
            <a:extLst>
              <a:ext uri="{FF2B5EF4-FFF2-40B4-BE49-F238E27FC236}">
                <a16:creationId xmlns:a16="http://schemas.microsoft.com/office/drawing/2014/main" id="{B2B19C8B-B808-AD62-5032-3F5142D3682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27000"/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r="50499"/>
          <a:stretch/>
        </p:blipFill>
        <p:spPr>
          <a:xfrm rot="5400000">
            <a:off x="4936964" y="3389766"/>
            <a:ext cx="2289044" cy="4647427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7EF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 dirty="0">
              <a:solidFill>
                <a:srgbClr val="FF0000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BE80D3D5-8217-445B-A098-4498E80A6563}"/>
              </a:ext>
            </a:extLst>
          </p:cNvPr>
          <p:cNvSpPr/>
          <p:nvPr/>
        </p:nvSpPr>
        <p:spPr>
          <a:xfrm>
            <a:off x="0" y="2768600"/>
            <a:ext cx="12192000" cy="1295400"/>
          </a:xfrm>
          <a:prstGeom prst="rect">
            <a:avLst/>
          </a:prstGeom>
          <a:gradFill flip="none" rotWithShape="1">
            <a:gsLst>
              <a:gs pos="100000">
                <a:srgbClr val="1F497D"/>
              </a:gs>
              <a:gs pos="0">
                <a:srgbClr val="1B416F"/>
              </a:gs>
            </a:gsLst>
            <a:path path="circle">
              <a:fillToRect l="50000" t="50000" r="50000" b="50000"/>
            </a:path>
            <a:tileRect/>
          </a:gra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5400" spc="600" dirty="0">
                <a:solidFill>
                  <a:prstClr val="white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신재생사업처</a:t>
            </a:r>
          </a:p>
        </p:txBody>
      </p:sp>
      <p:pic>
        <p:nvPicPr>
          <p:cNvPr id="40" name="그림 39">
            <a:extLst>
              <a:ext uri="{FF2B5EF4-FFF2-40B4-BE49-F238E27FC236}">
                <a16:creationId xmlns:a16="http://schemas.microsoft.com/office/drawing/2014/main" id="{223469F6-20AE-4A26-8726-25B68082E8C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10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39000" contrast="-5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68916"/>
          <a:stretch/>
        </p:blipFill>
        <p:spPr>
          <a:xfrm rot="10800000">
            <a:off x="9267322" y="2768600"/>
            <a:ext cx="2924678" cy="129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170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사다리꼴 57">
            <a:extLst>
              <a:ext uri="{FF2B5EF4-FFF2-40B4-BE49-F238E27FC236}">
                <a16:creationId xmlns:a16="http://schemas.microsoft.com/office/drawing/2014/main" id="{D6E58121-1A2A-4C3B-BB05-B18C16B12D0E}"/>
              </a:ext>
            </a:extLst>
          </p:cNvPr>
          <p:cNvSpPr/>
          <p:nvPr/>
        </p:nvSpPr>
        <p:spPr>
          <a:xfrm rot="10800000">
            <a:off x="537987" y="2406535"/>
            <a:ext cx="11116034" cy="347005"/>
          </a:xfrm>
          <a:prstGeom prst="trapezoid">
            <a:avLst>
              <a:gd name="adj" fmla="val 322262"/>
            </a:avLst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rgbClr val="E7EFF9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D1EC5E9-145D-22EE-5BFA-F0294EFA3DE3}"/>
              </a:ext>
            </a:extLst>
          </p:cNvPr>
          <p:cNvSpPr txBox="1"/>
          <p:nvPr/>
        </p:nvSpPr>
        <p:spPr>
          <a:xfrm>
            <a:off x="1169699" y="164270"/>
            <a:ext cx="3403496" cy="615553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400" b="0" i="0" u="none" strike="noStrike" kern="0" cap="none" normalizeH="0" baseline="0" noProof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uLnTx/>
                <a:uFillTx/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′25</a:t>
            </a:r>
            <a:r>
              <a:rPr kumimoji="0" lang="ko-KR" altLang="en-US" sz="3400" b="0" i="0" u="none" strike="noStrike" kern="0" cap="none" normalizeH="0" baseline="0" noProof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uLnTx/>
                <a:uFillTx/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년도 업무 목표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EC27377F-A870-0507-8EC1-4081EDCBBF58}"/>
              </a:ext>
            </a:extLst>
          </p:cNvPr>
          <p:cNvSpPr/>
          <p:nvPr/>
        </p:nvSpPr>
        <p:spPr>
          <a:xfrm>
            <a:off x="491358" y="164419"/>
            <a:ext cx="697628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3400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>
                    <a:alpha val="42000"/>
                  </a:prst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01</a:t>
            </a:r>
            <a:endParaRPr kumimoji="0" lang="ko-KR" altLang="en-US" sz="3400" i="0" u="none" strike="noStrike" kern="0" cap="none" normalizeH="0" baseline="0" noProof="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prstClr val="white">
                  <a:alpha val="42000"/>
                </a:prstClr>
              </a:solidFill>
              <a:effectLst/>
              <a:uLnTx/>
              <a:uFillTx/>
              <a:latin typeface="KoPub돋움체 Bold" panose="00000800000000000000" pitchFamily="2" charset="-127"/>
              <a:ea typeface="KoPub돋움체 Bold" panose="00000800000000000000" pitchFamily="2" charset="-127"/>
              <a:cs typeface="Arial" panose="020B0604020202020204" pitchFamily="34" charset="0"/>
            </a:endParaRPr>
          </a:p>
        </p:txBody>
      </p:sp>
      <p:sp>
        <p:nvSpPr>
          <p:cNvPr id="138" name="사각형: 둥근 위쪽 모서리 31">
            <a:extLst>
              <a:ext uri="{FF2B5EF4-FFF2-40B4-BE49-F238E27FC236}">
                <a16:creationId xmlns:a16="http://schemas.microsoft.com/office/drawing/2014/main" id="{5A8DC7E9-1D8E-500F-2D3A-B71F5965A44B}"/>
              </a:ext>
            </a:extLst>
          </p:cNvPr>
          <p:cNvSpPr/>
          <p:nvPr/>
        </p:nvSpPr>
        <p:spPr>
          <a:xfrm rot="10800000">
            <a:off x="415469" y="2756510"/>
            <a:ext cx="5614210" cy="3919594"/>
          </a:xfrm>
          <a:prstGeom prst="round2SameRect">
            <a:avLst>
              <a:gd name="adj1" fmla="val 3397"/>
              <a:gd name="adj2" fmla="val 0"/>
            </a:avLst>
          </a:prstGeom>
          <a:solidFill>
            <a:schemeClr val="bg1"/>
          </a:solidFill>
          <a:ln w="19050">
            <a:solidFill>
              <a:srgbClr val="C0A81A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18000" rIns="0" bIns="18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969696"/>
              </a:buClr>
              <a:buSzPct val="80000"/>
              <a:buFontTx/>
              <a:buNone/>
              <a:tabLst/>
              <a:defRPr/>
            </a:pPr>
            <a:endParaRPr kumimoji="0" lang="ko-KR" altLang="en-US" sz="900" b="0" i="0" u="none" strike="noStrike" kern="1200" cap="none" spc="-50" normalizeH="0" baseline="0" noProof="0" dirty="0">
              <a:ln>
                <a:solidFill>
                  <a:srgbClr val="4F81BD">
                    <a:alpha val="0"/>
                  </a:srgbClr>
                </a:solidFill>
              </a:ln>
              <a:solidFill>
                <a:srgbClr val="0A0A0A"/>
              </a:solidFill>
              <a:effectLst/>
              <a:uLnTx/>
              <a:uFillTx/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35" name="사각형: 둥근 위쪽 모서리 42">
            <a:extLst>
              <a:ext uri="{FF2B5EF4-FFF2-40B4-BE49-F238E27FC236}">
                <a16:creationId xmlns:a16="http://schemas.microsoft.com/office/drawing/2014/main" id="{A2D8D282-7181-9238-4930-D7A4E41A1A46}"/>
              </a:ext>
            </a:extLst>
          </p:cNvPr>
          <p:cNvSpPr/>
          <p:nvPr/>
        </p:nvSpPr>
        <p:spPr>
          <a:xfrm rot="10800000">
            <a:off x="6162314" y="2756513"/>
            <a:ext cx="5614210" cy="3919592"/>
          </a:xfrm>
          <a:prstGeom prst="round2SameRect">
            <a:avLst>
              <a:gd name="adj1" fmla="val 3397"/>
              <a:gd name="adj2" fmla="val 0"/>
            </a:avLst>
          </a:prstGeom>
          <a:solidFill>
            <a:schemeClr val="bg1"/>
          </a:solidFill>
          <a:ln w="19050">
            <a:solidFill>
              <a:srgbClr val="0070C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18000" rIns="0" bIns="18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969696"/>
              </a:buClr>
              <a:buSzPct val="80000"/>
              <a:buFontTx/>
              <a:buNone/>
              <a:tabLst/>
              <a:defRPr/>
            </a:pPr>
            <a:endParaRPr kumimoji="0" lang="ko-KR" altLang="en-US" sz="900" b="0" i="0" u="none" strike="noStrike" kern="1200" cap="none" spc="-50" normalizeH="0" baseline="0" noProof="0" dirty="0">
              <a:ln>
                <a:solidFill>
                  <a:srgbClr val="4F81BD">
                    <a:alpha val="0"/>
                  </a:srgbClr>
                </a:solidFill>
              </a:ln>
              <a:solidFill>
                <a:srgbClr val="0A0A0A"/>
              </a:solidFill>
              <a:effectLst/>
              <a:uLnTx/>
              <a:uFillTx/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83" name="사각형: 둥근 모서리 19">
            <a:extLst>
              <a:ext uri="{FF2B5EF4-FFF2-40B4-BE49-F238E27FC236}">
                <a16:creationId xmlns:a16="http://schemas.microsoft.com/office/drawing/2014/main" id="{0A099D23-C69E-4ED1-AC6E-C3F3D677BDDA}"/>
              </a:ext>
            </a:extLst>
          </p:cNvPr>
          <p:cNvSpPr/>
          <p:nvPr/>
        </p:nvSpPr>
        <p:spPr>
          <a:xfrm>
            <a:off x="511163" y="3354680"/>
            <a:ext cx="5422819" cy="340580"/>
          </a:xfrm>
          <a:prstGeom prst="roundRect">
            <a:avLst/>
          </a:prstGeom>
          <a:solidFill>
            <a:srgbClr val="8877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pc="300" dirty="0"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수주 </a:t>
            </a:r>
            <a:r>
              <a:rPr lang="en-US" altLang="ko-KR" spc="300" dirty="0"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761</a:t>
            </a:r>
            <a:r>
              <a:rPr lang="ko-KR" altLang="en-US" sz="1400" spc="300" dirty="0"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억원</a:t>
            </a:r>
            <a:r>
              <a:rPr lang="ko-KR" altLang="en-US" spc="300" dirty="0"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 </a:t>
            </a:r>
            <a:r>
              <a:rPr lang="en-US" altLang="ko-KR" spc="300" dirty="0"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/ </a:t>
            </a:r>
            <a:r>
              <a:rPr lang="ko-KR" altLang="en-US" spc="300" dirty="0"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매출 </a:t>
            </a:r>
            <a:r>
              <a:rPr lang="en-US" altLang="ko-KR" spc="300" dirty="0"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471</a:t>
            </a:r>
            <a:r>
              <a:rPr lang="ko-KR" altLang="en-US" sz="1400" spc="300" dirty="0"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억원</a:t>
            </a:r>
          </a:p>
        </p:txBody>
      </p:sp>
      <p:sp>
        <p:nvSpPr>
          <p:cNvPr id="48" name="사각형: 둥근 모서리 19">
            <a:extLst>
              <a:ext uri="{FF2B5EF4-FFF2-40B4-BE49-F238E27FC236}">
                <a16:creationId xmlns:a16="http://schemas.microsoft.com/office/drawing/2014/main" id="{0A099D23-C69E-4ED1-AC6E-C3F3D677BDDA}"/>
              </a:ext>
            </a:extLst>
          </p:cNvPr>
          <p:cNvSpPr/>
          <p:nvPr/>
        </p:nvSpPr>
        <p:spPr>
          <a:xfrm>
            <a:off x="511163" y="5362302"/>
            <a:ext cx="5422819" cy="1229806"/>
          </a:xfrm>
          <a:prstGeom prst="roundRect">
            <a:avLst/>
          </a:prstGeom>
          <a:solidFill>
            <a:srgbClr val="C0A81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33350" indent="-133350">
              <a:lnSpc>
                <a:spcPct val="150000"/>
              </a:lnSpc>
              <a:spcAft>
                <a:spcPts val="200"/>
              </a:spcAft>
              <a:buClr>
                <a:srgbClr val="887712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400" spc="-3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제주한림 후속 풍력분야 신규사업 수주 역량 집중 추진</a:t>
            </a:r>
            <a:r>
              <a:rPr lang="en-US" altLang="ko-KR" sz="1100" spc="-3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(</a:t>
            </a:r>
            <a:r>
              <a:rPr lang="ko-KR" altLang="en-US" sz="1100" spc="-30" dirty="0" err="1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압해</a:t>
            </a:r>
            <a:r>
              <a:rPr lang="ko-KR" altLang="en-US" sz="1100" spc="-3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 해상풍력</a:t>
            </a:r>
            <a:r>
              <a:rPr lang="en-US" altLang="ko-KR" sz="1100" spc="-3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, </a:t>
            </a:r>
            <a:r>
              <a:rPr lang="ko-KR" altLang="en-US" sz="1100" spc="-3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서남해  시범단지</a:t>
            </a:r>
            <a:r>
              <a:rPr lang="en-US" altLang="ko-KR" sz="1100" spc="-3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, </a:t>
            </a:r>
            <a:r>
              <a:rPr lang="ko-KR" altLang="en-US" sz="1100" spc="-3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신안 대광</a:t>
            </a:r>
            <a:r>
              <a:rPr lang="en-US" altLang="ko-KR" sz="1100" spc="-3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/</a:t>
            </a:r>
            <a:r>
              <a:rPr lang="ko-KR" altLang="en-US" sz="1100" spc="-3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임자 등</a:t>
            </a:r>
            <a:r>
              <a:rPr lang="en-US" altLang="ko-KR" sz="1100" spc="-3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)</a:t>
            </a:r>
            <a:r>
              <a:rPr lang="ko-KR" altLang="en-US" sz="11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 </a:t>
            </a:r>
            <a:endParaRPr lang="en-US" altLang="ko-KR" sz="1400" dirty="0">
              <a:solidFill>
                <a:schemeClr val="tx1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  <a:p>
            <a:pPr marL="133350" indent="-133350">
              <a:lnSpc>
                <a:spcPct val="150000"/>
              </a:lnSpc>
              <a:spcAft>
                <a:spcPts val="200"/>
              </a:spcAft>
              <a:buClr>
                <a:srgbClr val="887712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풍력 </a:t>
            </a:r>
            <a:r>
              <a:rPr lang="en-US" altLang="ko-KR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EPC</a:t>
            </a:r>
            <a:r>
              <a:rPr lang="ko-KR" altLang="en-US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사업 추진 확대로 안정적 매출 기반 확보</a:t>
            </a:r>
            <a:r>
              <a:rPr lang="en-US" altLang="ko-KR" sz="11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(</a:t>
            </a:r>
            <a:r>
              <a:rPr lang="ko-KR" altLang="en-US" sz="1100" dirty="0" err="1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압해</a:t>
            </a:r>
            <a:r>
              <a:rPr lang="ko-KR" altLang="en-US" sz="11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 해상풍력 </a:t>
            </a:r>
            <a:r>
              <a:rPr lang="en-US" altLang="ko-KR" sz="11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153</a:t>
            </a:r>
            <a:r>
              <a:rPr lang="ko-KR" altLang="en-US" sz="11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억원 등</a:t>
            </a:r>
            <a:r>
              <a:rPr lang="en-US" altLang="ko-KR" sz="11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)</a:t>
            </a:r>
            <a:endParaRPr lang="en-US" altLang="ko-KR" sz="1400" dirty="0">
              <a:solidFill>
                <a:schemeClr val="tx1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49" name="사각형: 둥근 위쪽 모서리 97">
            <a:extLst>
              <a:ext uri="{FF2B5EF4-FFF2-40B4-BE49-F238E27FC236}">
                <a16:creationId xmlns:a16="http://schemas.microsoft.com/office/drawing/2014/main" id="{50D360CA-83BB-2810-1C36-3B0404C60A47}"/>
              </a:ext>
            </a:extLst>
          </p:cNvPr>
          <p:cNvSpPr/>
          <p:nvPr/>
        </p:nvSpPr>
        <p:spPr>
          <a:xfrm>
            <a:off x="6311267" y="3744120"/>
            <a:ext cx="5316306" cy="605295"/>
          </a:xfrm>
          <a:prstGeom prst="round2SameRect">
            <a:avLst>
              <a:gd name="adj1" fmla="val 0"/>
              <a:gd name="adj2" fmla="val 10402"/>
            </a:avLst>
          </a:prstGeom>
          <a:solidFill>
            <a:srgbClr val="D9EAF6"/>
          </a:solidFill>
          <a:ln w="12700">
            <a:solidFill>
              <a:srgbClr val="1A61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33350" indent="-133350">
              <a:spcAft>
                <a:spcPts val="200"/>
              </a:spcAft>
              <a:buClr>
                <a:srgbClr val="1A61A2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400" spc="-90" dirty="0"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지자체</a:t>
            </a:r>
            <a:r>
              <a:rPr lang="en-US" altLang="ko-KR" sz="1400" spc="-90" dirty="0"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, </a:t>
            </a:r>
            <a:r>
              <a:rPr lang="ko-KR" altLang="en-US" sz="1400" spc="-90" dirty="0"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공공기관</a:t>
            </a:r>
            <a:r>
              <a:rPr lang="en-US" altLang="ko-KR" sz="1400" spc="-90" dirty="0"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, </a:t>
            </a:r>
            <a:r>
              <a:rPr lang="ko-KR" altLang="en-US" sz="1400" spc="-90" dirty="0"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대형 건설사와 협업 체계 구축을 통한  풍력 사업 개발 추진</a:t>
            </a:r>
            <a:endParaRPr lang="en-US" altLang="ko-KR" sz="1400" spc="-90" dirty="0">
              <a:solidFill>
                <a:schemeClr val="tx1">
                  <a:lumMod val="95000"/>
                  <a:lumOff val="5000"/>
                </a:schemeClr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  <a:p>
            <a:pPr marL="133350" indent="-133350">
              <a:spcAft>
                <a:spcPts val="200"/>
              </a:spcAft>
              <a:buClr>
                <a:srgbClr val="1A61A2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압해</a:t>
            </a: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 해상풍력 발전단지 건설공사 </a:t>
            </a: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EPC </a:t>
            </a: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본계약</a:t>
            </a: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 </a:t>
            </a: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체결 및 착공 추진</a:t>
            </a:r>
            <a:endParaRPr lang="en-US" altLang="ko-KR" sz="1400" dirty="0">
              <a:solidFill>
                <a:schemeClr val="tx1">
                  <a:lumMod val="95000"/>
                  <a:lumOff val="5000"/>
                </a:schemeClr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50" name="사각형: 둥근 위쪽 모서리 98">
            <a:extLst>
              <a:ext uri="{FF2B5EF4-FFF2-40B4-BE49-F238E27FC236}">
                <a16:creationId xmlns:a16="http://schemas.microsoft.com/office/drawing/2014/main" id="{7469FB5F-F244-DE31-B954-B55B10BCADA7}"/>
              </a:ext>
            </a:extLst>
          </p:cNvPr>
          <p:cNvSpPr/>
          <p:nvPr/>
        </p:nvSpPr>
        <p:spPr>
          <a:xfrm>
            <a:off x="6311267" y="3353341"/>
            <a:ext cx="5316306" cy="390778"/>
          </a:xfrm>
          <a:prstGeom prst="round2SameRect">
            <a:avLst>
              <a:gd name="adj1" fmla="val 31775"/>
              <a:gd name="adj2" fmla="val 0"/>
            </a:avLst>
          </a:prstGeom>
          <a:solidFill>
            <a:srgbClr val="1A61A2"/>
          </a:solidFill>
          <a:ln w="12700">
            <a:solidFill>
              <a:srgbClr val="1A61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ko-KR" altLang="en-US" dirty="0">
                <a:solidFill>
                  <a:prstClr val="white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정부</a:t>
            </a:r>
            <a:r>
              <a:rPr lang="en-US" altLang="ko-KR" dirty="0">
                <a:solidFill>
                  <a:prstClr val="white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·</a:t>
            </a:r>
            <a:r>
              <a:rPr lang="ko-KR" altLang="en-US" dirty="0">
                <a:solidFill>
                  <a:prstClr val="white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지자체 주도 풍력발전 사업 참여 확대</a:t>
            </a:r>
          </a:p>
        </p:txBody>
      </p:sp>
      <p:sp>
        <p:nvSpPr>
          <p:cNvPr id="118" name="사각형: 둥근 위쪽 모서리 97">
            <a:extLst>
              <a:ext uri="{FF2B5EF4-FFF2-40B4-BE49-F238E27FC236}">
                <a16:creationId xmlns:a16="http://schemas.microsoft.com/office/drawing/2014/main" id="{50D360CA-83BB-2810-1C36-3B0404C60A47}"/>
              </a:ext>
            </a:extLst>
          </p:cNvPr>
          <p:cNvSpPr/>
          <p:nvPr/>
        </p:nvSpPr>
        <p:spPr>
          <a:xfrm>
            <a:off x="6311266" y="4865467"/>
            <a:ext cx="5316306" cy="605295"/>
          </a:xfrm>
          <a:prstGeom prst="round2SameRect">
            <a:avLst>
              <a:gd name="adj1" fmla="val 0"/>
              <a:gd name="adj2" fmla="val 10402"/>
            </a:avLst>
          </a:prstGeom>
          <a:solidFill>
            <a:srgbClr val="D9EAF6"/>
          </a:solidFill>
          <a:ln w="12700">
            <a:solidFill>
              <a:srgbClr val="1A61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33350" indent="-133350">
              <a:spcAft>
                <a:spcPts val="200"/>
              </a:spcAft>
              <a:buClr>
                <a:srgbClr val="1A61A2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4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분산에너지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 </a:t>
            </a:r>
            <a:r>
              <a:rPr lang="ko-KR" altLang="en-US" sz="14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특화지구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, 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데이터 센터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, 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물류센터 연계 연료전지 발전사업 모델 개발 또는 사업 발굴 추진</a:t>
            </a:r>
            <a:endParaRPr lang="en-US" altLang="ko-KR" sz="14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19" name="사각형: 둥근 위쪽 모서리 98">
            <a:extLst>
              <a:ext uri="{FF2B5EF4-FFF2-40B4-BE49-F238E27FC236}">
                <a16:creationId xmlns:a16="http://schemas.microsoft.com/office/drawing/2014/main" id="{7469FB5F-F244-DE31-B954-B55B10BCADA7}"/>
              </a:ext>
            </a:extLst>
          </p:cNvPr>
          <p:cNvSpPr/>
          <p:nvPr/>
        </p:nvSpPr>
        <p:spPr>
          <a:xfrm>
            <a:off x="6311267" y="4474688"/>
            <a:ext cx="5316306" cy="390778"/>
          </a:xfrm>
          <a:prstGeom prst="round2SameRect">
            <a:avLst>
              <a:gd name="adj1" fmla="val 31775"/>
              <a:gd name="adj2" fmla="val 0"/>
            </a:avLst>
          </a:prstGeom>
          <a:solidFill>
            <a:srgbClr val="1A61A2"/>
          </a:solidFill>
          <a:ln w="12700">
            <a:solidFill>
              <a:srgbClr val="1A61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ko-KR" altLang="en-US" dirty="0">
                <a:solidFill>
                  <a:prstClr val="white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정부정책 기반 연료전지 사업 성장 동력 확보</a:t>
            </a:r>
          </a:p>
        </p:txBody>
      </p:sp>
      <p:sp>
        <p:nvSpPr>
          <p:cNvPr id="133" name="사각형: 둥근 위쪽 모서리 97">
            <a:extLst>
              <a:ext uri="{FF2B5EF4-FFF2-40B4-BE49-F238E27FC236}">
                <a16:creationId xmlns:a16="http://schemas.microsoft.com/office/drawing/2014/main" id="{50D360CA-83BB-2810-1C36-3B0404C60A47}"/>
              </a:ext>
            </a:extLst>
          </p:cNvPr>
          <p:cNvSpPr/>
          <p:nvPr/>
        </p:nvSpPr>
        <p:spPr>
          <a:xfrm>
            <a:off x="6311266" y="5986814"/>
            <a:ext cx="5316306" cy="605295"/>
          </a:xfrm>
          <a:prstGeom prst="round2SameRect">
            <a:avLst>
              <a:gd name="adj1" fmla="val 0"/>
              <a:gd name="adj2" fmla="val 10402"/>
            </a:avLst>
          </a:prstGeom>
          <a:solidFill>
            <a:srgbClr val="D9EAF6"/>
          </a:solidFill>
          <a:ln w="12700">
            <a:solidFill>
              <a:srgbClr val="1A61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33350" indent="-133350">
              <a:spcAft>
                <a:spcPts val="200"/>
              </a:spcAft>
              <a:buClr>
                <a:srgbClr val="1A61A2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태양광</a:t>
            </a:r>
            <a:r>
              <a:rPr lang="en-US" altLang="ko-KR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, </a:t>
            </a:r>
            <a:r>
              <a:rPr lang="ko-KR" altLang="en-US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연료전지</a:t>
            </a:r>
            <a:r>
              <a:rPr lang="en-US" altLang="ko-KR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, </a:t>
            </a:r>
            <a:r>
              <a:rPr lang="ko-KR" altLang="en-US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수전해 설비 </a:t>
            </a:r>
            <a:r>
              <a:rPr lang="ko-KR" altLang="en-US" sz="1400" dirty="0" err="1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연계형</a:t>
            </a:r>
            <a:r>
              <a:rPr lang="ko-KR" altLang="en-US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 </a:t>
            </a:r>
            <a:r>
              <a:rPr lang="en-US" altLang="ko-KR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ESS </a:t>
            </a:r>
            <a:r>
              <a:rPr lang="ko-KR" altLang="en-US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사업 개발</a:t>
            </a:r>
            <a:r>
              <a:rPr lang="en-US" altLang="ko-KR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 </a:t>
            </a:r>
            <a:r>
              <a:rPr lang="ko-KR" altLang="en-US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추진</a:t>
            </a:r>
            <a:endParaRPr lang="en-US" altLang="ko-KR" sz="1400" dirty="0">
              <a:solidFill>
                <a:schemeClr val="tx1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  <a:p>
            <a:pPr marL="133350" indent="-133350">
              <a:spcAft>
                <a:spcPts val="200"/>
              </a:spcAft>
              <a:buClr>
                <a:srgbClr val="1A61A2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호남 지역 </a:t>
            </a:r>
            <a:r>
              <a:rPr lang="ko-KR" altLang="en-US" sz="1400" dirty="0" err="1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장주기</a:t>
            </a:r>
            <a:r>
              <a:rPr lang="ko-KR" altLang="en-US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 </a:t>
            </a:r>
            <a:r>
              <a:rPr lang="en-US" altLang="ko-KR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BESS </a:t>
            </a:r>
            <a:r>
              <a:rPr lang="ko-KR" altLang="en-US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사업 개발 추진</a:t>
            </a:r>
            <a:endParaRPr lang="en-US" altLang="ko-KR" sz="1400" dirty="0">
              <a:solidFill>
                <a:schemeClr val="tx1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34" name="사각형: 둥근 위쪽 모서리 98">
            <a:extLst>
              <a:ext uri="{FF2B5EF4-FFF2-40B4-BE49-F238E27FC236}">
                <a16:creationId xmlns:a16="http://schemas.microsoft.com/office/drawing/2014/main" id="{7469FB5F-F244-DE31-B954-B55B10BCADA7}"/>
              </a:ext>
            </a:extLst>
          </p:cNvPr>
          <p:cNvSpPr/>
          <p:nvPr/>
        </p:nvSpPr>
        <p:spPr>
          <a:xfrm>
            <a:off x="6311267" y="5596035"/>
            <a:ext cx="5316306" cy="390778"/>
          </a:xfrm>
          <a:prstGeom prst="round2SameRect">
            <a:avLst>
              <a:gd name="adj1" fmla="val 31775"/>
              <a:gd name="adj2" fmla="val 0"/>
            </a:avLst>
          </a:prstGeom>
          <a:solidFill>
            <a:srgbClr val="1A61A2"/>
          </a:solidFill>
          <a:ln w="12700">
            <a:solidFill>
              <a:srgbClr val="1A61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altLang="ko-KR" dirty="0">
                <a:solidFill>
                  <a:prstClr val="white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ESS </a:t>
            </a:r>
            <a:r>
              <a:rPr lang="ko-KR" altLang="en-US" dirty="0">
                <a:solidFill>
                  <a:prstClr val="white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분야 사업 확대를 위한 기반 구축</a:t>
            </a:r>
          </a:p>
        </p:txBody>
      </p:sp>
      <p:sp>
        <p:nvSpPr>
          <p:cNvPr id="139" name="사각형: 둥근 위쪽 모서리 32">
            <a:extLst>
              <a:ext uri="{FF2B5EF4-FFF2-40B4-BE49-F238E27FC236}">
                <a16:creationId xmlns:a16="http://schemas.microsoft.com/office/drawing/2014/main" id="{C5DC79F9-C66F-AA0E-68FA-2A950ED10292}"/>
              </a:ext>
            </a:extLst>
          </p:cNvPr>
          <p:cNvSpPr/>
          <p:nvPr/>
        </p:nvSpPr>
        <p:spPr>
          <a:xfrm flipV="1">
            <a:off x="415468" y="2756514"/>
            <a:ext cx="5615515" cy="465758"/>
          </a:xfrm>
          <a:prstGeom prst="round2SameRect">
            <a:avLst>
              <a:gd name="adj1" fmla="val 25812"/>
              <a:gd name="adj2" fmla="val 0"/>
            </a:avLst>
          </a:prstGeom>
          <a:solidFill>
            <a:srgbClr val="C0A81A"/>
          </a:solidFill>
          <a:ln w="19050">
            <a:solidFill>
              <a:srgbClr val="C0A8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40" name="TextBox 139">
            <a:extLst>
              <a:ext uri="{FF2B5EF4-FFF2-40B4-BE49-F238E27FC236}">
                <a16:creationId xmlns:a16="http://schemas.microsoft.com/office/drawing/2014/main" id="{4354BF8F-7B75-6825-D886-520AE2B87E86}"/>
              </a:ext>
            </a:extLst>
          </p:cNvPr>
          <p:cNvSpPr txBox="1"/>
          <p:nvPr/>
        </p:nvSpPr>
        <p:spPr>
          <a:xfrm>
            <a:off x="2453146" y="2822290"/>
            <a:ext cx="1538883" cy="369332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0" i="0" u="none" strike="noStrike" kern="1200" cap="none" spc="600" normalizeH="0" baseline="0" noProof="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성과 목표</a:t>
            </a:r>
          </a:p>
        </p:txBody>
      </p:sp>
      <p:sp>
        <p:nvSpPr>
          <p:cNvPr id="136" name="사각형: 둥근 위쪽 모서리 43">
            <a:extLst>
              <a:ext uri="{FF2B5EF4-FFF2-40B4-BE49-F238E27FC236}">
                <a16:creationId xmlns:a16="http://schemas.microsoft.com/office/drawing/2014/main" id="{446AB4DA-F320-3648-F5A7-87A7E75F8CBC}"/>
              </a:ext>
            </a:extLst>
          </p:cNvPr>
          <p:cNvSpPr/>
          <p:nvPr/>
        </p:nvSpPr>
        <p:spPr>
          <a:xfrm flipV="1">
            <a:off x="6161026" y="2756511"/>
            <a:ext cx="5614210" cy="482244"/>
          </a:xfrm>
          <a:prstGeom prst="round2SameRect">
            <a:avLst>
              <a:gd name="adj1" fmla="val 24156"/>
              <a:gd name="adj2" fmla="val 0"/>
            </a:avLst>
          </a:prstGeom>
          <a:solidFill>
            <a:srgbClr val="0070C0"/>
          </a:solidFill>
          <a:ln w="19050">
            <a:solidFill>
              <a:srgbClr val="0070C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37" name="TextBox 136">
            <a:extLst>
              <a:ext uri="{FF2B5EF4-FFF2-40B4-BE49-F238E27FC236}">
                <a16:creationId xmlns:a16="http://schemas.microsoft.com/office/drawing/2014/main" id="{F274AB7D-22F4-205C-ADBE-CD78741E9A04}"/>
              </a:ext>
            </a:extLst>
          </p:cNvPr>
          <p:cNvSpPr txBox="1"/>
          <p:nvPr/>
        </p:nvSpPr>
        <p:spPr>
          <a:xfrm>
            <a:off x="8199997" y="2822290"/>
            <a:ext cx="1538883" cy="369332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400" spc="6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prstClr val="white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운영 목표</a:t>
            </a:r>
            <a:endParaRPr kumimoji="0" lang="ko-KR" altLang="en-US" sz="2400" b="0" i="0" u="none" strike="noStrike" kern="1200" cap="none" spc="600" normalizeH="0" baseline="0" noProof="0" dirty="0">
              <a:ln>
                <a:solidFill>
                  <a:prstClr val="black">
                    <a:alpha val="0"/>
                  </a:prstClr>
                </a:solidFill>
              </a:ln>
              <a:solidFill>
                <a:prstClr val="white"/>
              </a:solidFill>
              <a:effectLst/>
              <a:uLnTx/>
              <a:uFillTx/>
              <a:latin typeface="KoPub돋움체 Bold" panose="00000800000000000000" pitchFamily="2" charset="-127"/>
              <a:ea typeface="KoPub돋움체 Bold" panose="00000800000000000000" pitchFamily="2" charset="-127"/>
              <a:cs typeface="Arial" panose="020B0604020202020204" pitchFamily="34" charset="0"/>
            </a:endParaRPr>
          </a:p>
        </p:txBody>
      </p:sp>
      <p:sp>
        <p:nvSpPr>
          <p:cNvPr id="168" name="사각형: 둥근 모서리 110">
            <a:extLst>
              <a:ext uri="{FF2B5EF4-FFF2-40B4-BE49-F238E27FC236}">
                <a16:creationId xmlns:a16="http://schemas.microsoft.com/office/drawing/2014/main" id="{BC3E66EE-8CA3-E572-72E7-F8D69CA319A2}"/>
              </a:ext>
            </a:extLst>
          </p:cNvPr>
          <p:cNvSpPr/>
          <p:nvPr/>
        </p:nvSpPr>
        <p:spPr>
          <a:xfrm>
            <a:off x="537999" y="2827998"/>
            <a:ext cx="639808" cy="319816"/>
          </a:xfrm>
          <a:prstGeom prst="roundRect">
            <a:avLst>
              <a:gd name="adj" fmla="val 22168"/>
            </a:avLst>
          </a:prstGeom>
          <a:solidFill>
            <a:schemeClr val="bg1">
              <a:lumMod val="95000"/>
              <a:alpha val="2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ko-KR" altLang="en-US" sz="16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계량</a:t>
            </a:r>
          </a:p>
        </p:txBody>
      </p:sp>
      <p:sp>
        <p:nvSpPr>
          <p:cNvPr id="169" name="사각형: 둥근 모서리 110">
            <a:extLst>
              <a:ext uri="{FF2B5EF4-FFF2-40B4-BE49-F238E27FC236}">
                <a16:creationId xmlns:a16="http://schemas.microsoft.com/office/drawing/2014/main" id="{BC3E66EE-8CA3-E572-72E7-F8D69CA319A2}"/>
              </a:ext>
            </a:extLst>
          </p:cNvPr>
          <p:cNvSpPr/>
          <p:nvPr/>
        </p:nvSpPr>
        <p:spPr>
          <a:xfrm>
            <a:off x="6302640" y="2827998"/>
            <a:ext cx="639808" cy="319816"/>
          </a:xfrm>
          <a:prstGeom prst="roundRect">
            <a:avLst>
              <a:gd name="adj" fmla="val 22168"/>
            </a:avLst>
          </a:prstGeom>
          <a:solidFill>
            <a:schemeClr val="bg1">
              <a:lumMod val="95000"/>
              <a:alpha val="2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ko-KR" altLang="en-US" sz="1600" dirty="0" err="1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비계량</a:t>
            </a:r>
            <a:endParaRPr lang="ko-KR" altLang="en-US" sz="160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415476" y="1413500"/>
            <a:ext cx="11361056" cy="994116"/>
            <a:chOff x="557562" y="1362843"/>
            <a:chExt cx="10942968" cy="994116"/>
          </a:xfrm>
        </p:grpSpPr>
        <p:sp>
          <p:nvSpPr>
            <p:cNvPr id="69" name="사각형: 둥근 모서리 93">
              <a:extLst>
                <a:ext uri="{FF2B5EF4-FFF2-40B4-BE49-F238E27FC236}">
                  <a16:creationId xmlns:a16="http://schemas.microsoft.com/office/drawing/2014/main" id="{0478E69D-A6CA-7FA1-253C-120A25382722}"/>
                </a:ext>
              </a:extLst>
            </p:cNvPr>
            <p:cNvSpPr/>
            <p:nvPr/>
          </p:nvSpPr>
          <p:spPr>
            <a:xfrm rot="10800000" flipV="1">
              <a:off x="557562" y="1362843"/>
              <a:ext cx="10942968" cy="994116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 w="25400">
              <a:solidFill>
                <a:schemeClr val="tx1">
                  <a:lumMod val="75000"/>
                  <a:lumOff val="2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18000" rIns="0" bIns="18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rgbClr val="969696"/>
                </a:buClr>
                <a:buSzPct val="80000"/>
                <a:buFontTx/>
                <a:buNone/>
                <a:tabLst/>
                <a:defRPr/>
              </a:pPr>
              <a:endParaRPr kumimoji="0" lang="ko-KR" altLang="en-US" sz="900" b="0" i="0" u="none" strike="noStrike" kern="1200" cap="none" spc="-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0A0A0A"/>
                </a:solidFill>
                <a:effectLst/>
                <a:uLnTx/>
                <a:uFillTx/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grpSp>
          <p:nvGrpSpPr>
            <p:cNvPr id="72" name="그룹 71"/>
            <p:cNvGrpSpPr/>
            <p:nvPr/>
          </p:nvGrpSpPr>
          <p:grpSpPr>
            <a:xfrm>
              <a:off x="676811" y="1473213"/>
              <a:ext cx="3466914" cy="774703"/>
              <a:chOff x="743136" y="5557570"/>
              <a:chExt cx="3466914" cy="774703"/>
            </a:xfrm>
          </p:grpSpPr>
          <p:sp>
            <p:nvSpPr>
              <p:cNvPr id="73" name="사각형: 둥근 모서리 180">
                <a:extLst>
                  <a:ext uri="{FF2B5EF4-FFF2-40B4-BE49-F238E27FC236}">
                    <a16:creationId xmlns:a16="http://schemas.microsoft.com/office/drawing/2014/main" id="{D69D6F0A-28AE-4DC5-840E-131857697E10}"/>
                  </a:ext>
                </a:extLst>
              </p:cNvPr>
              <p:cNvSpPr/>
              <p:nvPr/>
            </p:nvSpPr>
            <p:spPr>
              <a:xfrm>
                <a:off x="743136" y="5557570"/>
                <a:ext cx="3466914" cy="774703"/>
              </a:xfrm>
              <a:prstGeom prst="roundRect">
                <a:avLst>
                  <a:gd name="adj" fmla="val 9630"/>
                </a:avLst>
              </a:prstGeom>
              <a:solidFill>
                <a:srgbClr val="FFFFCC"/>
              </a:solidFill>
              <a:ln w="19050"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schemeClr val="lt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  <p:sp>
            <p:nvSpPr>
              <p:cNvPr id="74" name="TextBox 73"/>
              <p:cNvSpPr txBox="1"/>
              <p:nvPr/>
            </p:nvSpPr>
            <p:spPr>
              <a:xfrm>
                <a:off x="743136" y="5589295"/>
                <a:ext cx="346691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신재생 특화 사업개발 전략 마련</a:t>
                </a:r>
              </a:p>
            </p:txBody>
          </p:sp>
          <p:sp>
            <p:nvSpPr>
              <p:cNvPr id="75" name="사각형: 둥근 모서리 180">
                <a:extLst>
                  <a:ext uri="{FF2B5EF4-FFF2-40B4-BE49-F238E27FC236}">
                    <a16:creationId xmlns:a16="http://schemas.microsoft.com/office/drawing/2014/main" id="{D69D6F0A-28AE-4DC5-840E-131857697E10}"/>
                  </a:ext>
                </a:extLst>
              </p:cNvPr>
              <p:cNvSpPr/>
              <p:nvPr/>
            </p:nvSpPr>
            <p:spPr>
              <a:xfrm>
                <a:off x="824075" y="5944920"/>
                <a:ext cx="1607754" cy="314145"/>
              </a:xfrm>
              <a:prstGeom prst="roundRect">
                <a:avLst>
                  <a:gd name="adj" fmla="val 9630"/>
                </a:avLst>
              </a:prstGeom>
              <a:solidFill>
                <a:srgbClr val="1A61A2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200" dirty="0" err="1">
                    <a:solidFill>
                      <a:schemeClr val="bg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경영참여형</a:t>
                </a:r>
                <a:r>
                  <a:rPr lang="ko-KR" altLang="en-US" sz="1200" dirty="0">
                    <a:solidFill>
                      <a:schemeClr val="bg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 사업모델</a:t>
                </a:r>
              </a:p>
            </p:txBody>
          </p:sp>
          <p:sp>
            <p:nvSpPr>
              <p:cNvPr id="76" name="사각형: 둥근 모서리 180">
                <a:extLst>
                  <a:ext uri="{FF2B5EF4-FFF2-40B4-BE49-F238E27FC236}">
                    <a16:creationId xmlns:a16="http://schemas.microsoft.com/office/drawing/2014/main" id="{D69D6F0A-28AE-4DC5-840E-131857697E10}"/>
                  </a:ext>
                </a:extLst>
              </p:cNvPr>
              <p:cNvSpPr/>
              <p:nvPr/>
            </p:nvSpPr>
            <p:spPr>
              <a:xfrm>
                <a:off x="2521706" y="5944920"/>
                <a:ext cx="1607754" cy="314145"/>
              </a:xfrm>
              <a:prstGeom prst="roundRect">
                <a:avLst>
                  <a:gd name="adj" fmla="val 9630"/>
                </a:avLst>
              </a:prstGeom>
              <a:solidFill>
                <a:srgbClr val="887712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200" dirty="0">
                    <a:solidFill>
                      <a:schemeClr val="bg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중장기 </a:t>
                </a:r>
                <a:r>
                  <a:rPr lang="ko-KR" altLang="en-US" sz="1200" dirty="0" err="1">
                    <a:solidFill>
                      <a:schemeClr val="bg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매출기반</a:t>
                </a:r>
                <a:r>
                  <a:rPr lang="ko-KR" altLang="en-US" sz="1200" dirty="0">
                    <a:solidFill>
                      <a:schemeClr val="bg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 확보</a:t>
                </a:r>
              </a:p>
            </p:txBody>
          </p:sp>
        </p:grpSp>
        <p:grpSp>
          <p:nvGrpSpPr>
            <p:cNvPr id="77" name="그룹 76"/>
            <p:cNvGrpSpPr/>
            <p:nvPr/>
          </p:nvGrpSpPr>
          <p:grpSpPr>
            <a:xfrm>
              <a:off x="4296218" y="1473213"/>
              <a:ext cx="3466914" cy="774703"/>
              <a:chOff x="743136" y="5557570"/>
              <a:chExt cx="3466914" cy="774703"/>
            </a:xfrm>
          </p:grpSpPr>
          <p:sp>
            <p:nvSpPr>
              <p:cNvPr id="78" name="사각형: 둥근 모서리 180">
                <a:extLst>
                  <a:ext uri="{FF2B5EF4-FFF2-40B4-BE49-F238E27FC236}">
                    <a16:creationId xmlns:a16="http://schemas.microsoft.com/office/drawing/2014/main" id="{D69D6F0A-28AE-4DC5-840E-131857697E10}"/>
                  </a:ext>
                </a:extLst>
              </p:cNvPr>
              <p:cNvSpPr/>
              <p:nvPr/>
            </p:nvSpPr>
            <p:spPr>
              <a:xfrm>
                <a:off x="743136" y="5557570"/>
                <a:ext cx="3466914" cy="774703"/>
              </a:xfrm>
              <a:prstGeom prst="roundRect">
                <a:avLst>
                  <a:gd name="adj" fmla="val 9630"/>
                </a:avLst>
              </a:prstGeom>
              <a:solidFill>
                <a:srgbClr val="FFFFCC"/>
              </a:solidFill>
              <a:ln w="19050"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schemeClr val="lt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  <p:sp>
            <p:nvSpPr>
              <p:cNvPr id="79" name="TextBox 78"/>
              <p:cNvSpPr txBox="1"/>
              <p:nvPr/>
            </p:nvSpPr>
            <p:spPr>
              <a:xfrm>
                <a:off x="743136" y="5589295"/>
                <a:ext cx="346691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대외환경 변화 대응전략 구체화</a:t>
                </a:r>
              </a:p>
            </p:txBody>
          </p:sp>
          <p:sp>
            <p:nvSpPr>
              <p:cNvPr id="80" name="사각형: 둥근 모서리 180">
                <a:extLst>
                  <a:ext uri="{FF2B5EF4-FFF2-40B4-BE49-F238E27FC236}">
                    <a16:creationId xmlns:a16="http://schemas.microsoft.com/office/drawing/2014/main" id="{D69D6F0A-28AE-4DC5-840E-131857697E10}"/>
                  </a:ext>
                </a:extLst>
              </p:cNvPr>
              <p:cNvSpPr/>
              <p:nvPr/>
            </p:nvSpPr>
            <p:spPr>
              <a:xfrm>
                <a:off x="824075" y="5944920"/>
                <a:ext cx="1607754" cy="314145"/>
              </a:xfrm>
              <a:prstGeom prst="roundRect">
                <a:avLst>
                  <a:gd name="adj" fmla="val 9630"/>
                </a:avLst>
              </a:prstGeom>
              <a:solidFill>
                <a:srgbClr val="1A61A2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200" dirty="0">
                    <a:solidFill>
                      <a:schemeClr val="bg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정부정책 모니터링</a:t>
                </a:r>
              </a:p>
            </p:txBody>
          </p:sp>
          <p:sp>
            <p:nvSpPr>
              <p:cNvPr id="81" name="사각형: 둥근 모서리 180">
                <a:extLst>
                  <a:ext uri="{FF2B5EF4-FFF2-40B4-BE49-F238E27FC236}">
                    <a16:creationId xmlns:a16="http://schemas.microsoft.com/office/drawing/2014/main" id="{D69D6F0A-28AE-4DC5-840E-131857697E10}"/>
                  </a:ext>
                </a:extLst>
              </p:cNvPr>
              <p:cNvSpPr/>
              <p:nvPr/>
            </p:nvSpPr>
            <p:spPr>
              <a:xfrm>
                <a:off x="2521706" y="5944920"/>
                <a:ext cx="1607754" cy="314145"/>
              </a:xfrm>
              <a:prstGeom prst="roundRect">
                <a:avLst>
                  <a:gd name="adj" fmla="val 9630"/>
                </a:avLst>
              </a:prstGeom>
              <a:solidFill>
                <a:srgbClr val="887712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200" dirty="0">
                    <a:solidFill>
                      <a:schemeClr val="bg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수익성 고도화</a:t>
                </a:r>
              </a:p>
            </p:txBody>
          </p:sp>
        </p:grpSp>
        <p:grpSp>
          <p:nvGrpSpPr>
            <p:cNvPr id="82" name="그룹 81"/>
            <p:cNvGrpSpPr/>
            <p:nvPr/>
          </p:nvGrpSpPr>
          <p:grpSpPr>
            <a:xfrm>
              <a:off x="7915625" y="1473213"/>
              <a:ext cx="3466914" cy="774703"/>
              <a:chOff x="743136" y="5557570"/>
              <a:chExt cx="3466914" cy="774703"/>
            </a:xfrm>
          </p:grpSpPr>
          <p:sp>
            <p:nvSpPr>
              <p:cNvPr id="83" name="사각형: 둥근 모서리 180">
                <a:extLst>
                  <a:ext uri="{FF2B5EF4-FFF2-40B4-BE49-F238E27FC236}">
                    <a16:creationId xmlns:a16="http://schemas.microsoft.com/office/drawing/2014/main" id="{D69D6F0A-28AE-4DC5-840E-131857697E10}"/>
                  </a:ext>
                </a:extLst>
              </p:cNvPr>
              <p:cNvSpPr/>
              <p:nvPr/>
            </p:nvSpPr>
            <p:spPr>
              <a:xfrm>
                <a:off x="743136" y="5557570"/>
                <a:ext cx="3466914" cy="774703"/>
              </a:xfrm>
              <a:prstGeom prst="roundRect">
                <a:avLst>
                  <a:gd name="adj" fmla="val 9630"/>
                </a:avLst>
              </a:prstGeom>
              <a:solidFill>
                <a:srgbClr val="FFFFCC"/>
              </a:solidFill>
              <a:ln w="19050"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schemeClr val="lt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  <p:sp>
            <p:nvSpPr>
              <p:cNvPr id="84" name="TextBox 83"/>
              <p:cNvSpPr txBox="1"/>
              <p:nvPr/>
            </p:nvSpPr>
            <p:spPr>
              <a:xfrm>
                <a:off x="743136" y="5589295"/>
                <a:ext cx="346691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후속 사업 발굴 집중 추진</a:t>
                </a:r>
              </a:p>
            </p:txBody>
          </p:sp>
          <p:sp>
            <p:nvSpPr>
              <p:cNvPr id="85" name="사각형: 둥근 모서리 180">
                <a:extLst>
                  <a:ext uri="{FF2B5EF4-FFF2-40B4-BE49-F238E27FC236}">
                    <a16:creationId xmlns:a16="http://schemas.microsoft.com/office/drawing/2014/main" id="{D69D6F0A-28AE-4DC5-840E-131857697E10}"/>
                  </a:ext>
                </a:extLst>
              </p:cNvPr>
              <p:cNvSpPr/>
              <p:nvPr/>
            </p:nvSpPr>
            <p:spPr>
              <a:xfrm>
                <a:off x="824075" y="5944920"/>
                <a:ext cx="1607754" cy="314145"/>
              </a:xfrm>
              <a:prstGeom prst="roundRect">
                <a:avLst>
                  <a:gd name="adj" fmla="val 9630"/>
                </a:avLst>
              </a:prstGeom>
              <a:solidFill>
                <a:srgbClr val="1A61A2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200" dirty="0" err="1">
                    <a:solidFill>
                      <a:schemeClr val="bg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공공주도</a:t>
                </a:r>
                <a:r>
                  <a:rPr lang="ko-KR" altLang="en-US" sz="1200" dirty="0">
                    <a:solidFill>
                      <a:schemeClr val="bg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 사업 발굴</a:t>
                </a:r>
              </a:p>
            </p:txBody>
          </p:sp>
          <p:sp>
            <p:nvSpPr>
              <p:cNvPr id="86" name="사각형: 둥근 모서리 180">
                <a:extLst>
                  <a:ext uri="{FF2B5EF4-FFF2-40B4-BE49-F238E27FC236}">
                    <a16:creationId xmlns:a16="http://schemas.microsoft.com/office/drawing/2014/main" id="{D69D6F0A-28AE-4DC5-840E-131857697E10}"/>
                  </a:ext>
                </a:extLst>
              </p:cNvPr>
              <p:cNvSpPr/>
              <p:nvPr/>
            </p:nvSpPr>
            <p:spPr>
              <a:xfrm>
                <a:off x="2521706" y="5944920"/>
                <a:ext cx="1607754" cy="314145"/>
              </a:xfrm>
              <a:prstGeom prst="roundRect">
                <a:avLst>
                  <a:gd name="adj" fmla="val 9630"/>
                </a:avLst>
              </a:prstGeom>
              <a:solidFill>
                <a:srgbClr val="1A61A2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200" dirty="0">
                    <a:solidFill>
                      <a:schemeClr val="bg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신규 </a:t>
                </a:r>
                <a:r>
                  <a:rPr lang="en-US" altLang="ko-KR" sz="1200" dirty="0">
                    <a:solidFill>
                      <a:schemeClr val="bg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EPC </a:t>
                </a:r>
                <a:r>
                  <a:rPr lang="ko-KR" altLang="en-US" sz="1200" dirty="0">
                    <a:solidFill>
                      <a:schemeClr val="bg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사업 확보</a:t>
                </a:r>
              </a:p>
            </p:txBody>
          </p:sp>
        </p:grpSp>
      </p:grpSp>
      <p:sp>
        <p:nvSpPr>
          <p:cNvPr id="107" name="사다리꼴 106">
            <a:extLst>
              <a:ext uri="{FF2B5EF4-FFF2-40B4-BE49-F238E27FC236}">
                <a16:creationId xmlns:a16="http://schemas.microsoft.com/office/drawing/2014/main" id="{90895C25-6F91-8531-B674-BE0C3402D66A}"/>
              </a:ext>
            </a:extLst>
          </p:cNvPr>
          <p:cNvSpPr/>
          <p:nvPr/>
        </p:nvSpPr>
        <p:spPr>
          <a:xfrm>
            <a:off x="4027570" y="948871"/>
            <a:ext cx="4136868" cy="474890"/>
          </a:xfrm>
          <a:prstGeom prst="trapezoid">
            <a:avLst>
              <a:gd name="adj" fmla="val 57629"/>
            </a:avLst>
          </a:prstGeom>
          <a:solidFill>
            <a:schemeClr val="tx1">
              <a:lumMod val="75000"/>
              <a:lumOff val="2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ko-KR" altLang="en-US" sz="2400" spc="6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중점 추진 방향</a:t>
            </a:r>
          </a:p>
        </p:txBody>
      </p:sp>
      <p:grpSp>
        <p:nvGrpSpPr>
          <p:cNvPr id="10" name="그룹 9"/>
          <p:cNvGrpSpPr/>
          <p:nvPr/>
        </p:nvGrpSpPr>
        <p:grpSpPr>
          <a:xfrm>
            <a:off x="509859" y="3695055"/>
            <a:ext cx="5421354" cy="1565996"/>
            <a:chOff x="509855" y="3694054"/>
            <a:chExt cx="5421354" cy="1437100"/>
          </a:xfrm>
        </p:grpSpPr>
        <p:grpSp>
          <p:nvGrpSpPr>
            <p:cNvPr id="123" name="그룹 122"/>
            <p:cNvGrpSpPr/>
            <p:nvPr/>
          </p:nvGrpSpPr>
          <p:grpSpPr>
            <a:xfrm>
              <a:off x="509855" y="3694054"/>
              <a:ext cx="5421354" cy="1437100"/>
              <a:chOff x="703358" y="3694054"/>
              <a:chExt cx="5227851" cy="1437100"/>
            </a:xfrm>
          </p:grpSpPr>
          <p:cxnSp>
            <p:nvCxnSpPr>
              <p:cNvPr id="124" name="직선 연결선 123">
                <a:extLst>
                  <a:ext uri="{FF2B5EF4-FFF2-40B4-BE49-F238E27FC236}">
                    <a16:creationId xmlns:a16="http://schemas.microsoft.com/office/drawing/2014/main" id="{0BD6CA79-7B22-B47A-E443-375967C4B0C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11209" y="5121801"/>
                <a:ext cx="5220000" cy="0"/>
              </a:xfrm>
              <a:prstGeom prst="line">
                <a:avLst/>
              </a:prstGeom>
              <a:ln>
                <a:noFil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5" name="사각형: 둥근 모서리 19">
                <a:extLst>
                  <a:ext uri="{FF2B5EF4-FFF2-40B4-BE49-F238E27FC236}">
                    <a16:creationId xmlns:a16="http://schemas.microsoft.com/office/drawing/2014/main" id="{0A099D23-C69E-4ED1-AC6E-C3F3D677BDDA}"/>
                  </a:ext>
                </a:extLst>
              </p:cNvPr>
              <p:cNvSpPr/>
              <p:nvPr/>
            </p:nvSpPr>
            <p:spPr>
              <a:xfrm>
                <a:off x="1864169" y="3762873"/>
                <a:ext cx="1422225" cy="1322162"/>
              </a:xfrm>
              <a:prstGeom prst="roundRect">
                <a:avLst/>
              </a:prstGeom>
              <a:solidFill>
                <a:schemeClr val="bg1">
                  <a:lumMod val="95000"/>
                </a:schemeClr>
              </a:solidFill>
              <a:ln w="12700">
                <a:solidFill>
                  <a:srgbClr val="88771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 dirty="0"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  <p:graphicFrame>
            <p:nvGraphicFramePr>
              <p:cNvPr id="127" name="차트 126"/>
              <p:cNvGraphicFramePr/>
              <p:nvPr/>
            </p:nvGraphicFramePr>
            <p:xfrm>
              <a:off x="703358" y="3694054"/>
              <a:ext cx="1076499" cy="1437100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3"/>
              </a:graphicData>
            </a:graphic>
          </p:graphicFrame>
          <p:sp>
            <p:nvSpPr>
              <p:cNvPr id="128" name="사각형: 둥근 모서리 19">
                <a:extLst>
                  <a:ext uri="{FF2B5EF4-FFF2-40B4-BE49-F238E27FC236}">
                    <a16:creationId xmlns:a16="http://schemas.microsoft.com/office/drawing/2014/main" id="{0A099D23-C69E-4ED1-AC6E-C3F3D677BDDA}"/>
                  </a:ext>
                </a:extLst>
              </p:cNvPr>
              <p:cNvSpPr/>
              <p:nvPr/>
            </p:nvSpPr>
            <p:spPr>
              <a:xfrm>
                <a:off x="4508984" y="3762873"/>
                <a:ext cx="1422225" cy="1322162"/>
              </a:xfrm>
              <a:prstGeom prst="roundRect">
                <a:avLst/>
              </a:prstGeom>
              <a:solidFill>
                <a:schemeClr val="bg1">
                  <a:lumMod val="95000"/>
                </a:schemeClr>
              </a:solidFill>
              <a:ln w="12700">
                <a:solidFill>
                  <a:srgbClr val="88771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 dirty="0"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  <p:graphicFrame>
            <p:nvGraphicFramePr>
              <p:cNvPr id="130" name="차트 129"/>
              <p:cNvGraphicFramePr/>
              <p:nvPr/>
            </p:nvGraphicFramePr>
            <p:xfrm>
              <a:off x="3348173" y="3694054"/>
              <a:ext cx="1076499" cy="1437100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4"/>
              </a:graphicData>
            </a:graphic>
          </p:graphicFrame>
        </p:grpSp>
        <p:sp>
          <p:nvSpPr>
            <p:cNvPr id="131" name="TextBox 130">
              <a:extLst>
                <a:ext uri="{FF2B5EF4-FFF2-40B4-BE49-F238E27FC236}">
                  <a16:creationId xmlns:a16="http://schemas.microsoft.com/office/drawing/2014/main" id="{7F80D20D-8AD7-7DAE-48F2-34AE2281EE05}"/>
                </a:ext>
              </a:extLst>
            </p:cNvPr>
            <p:cNvSpPr txBox="1"/>
            <p:nvPr/>
          </p:nvSpPr>
          <p:spPr>
            <a:xfrm>
              <a:off x="2672819" y="3819676"/>
              <a:ext cx="387927" cy="84733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600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[</a:t>
              </a:r>
              <a:r>
                <a:rPr kumimoji="0" lang="ko-KR" altLang="en-US" sz="600" b="0" i="0" u="none" strike="noStrike" kern="1200" cap="none" normalizeH="0" baseline="0" noProof="0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단위 </a:t>
              </a:r>
              <a:r>
                <a:rPr kumimoji="0" lang="en-US" altLang="ko-KR" sz="600" b="0" i="0" u="none" strike="noStrike" kern="1200" cap="none" normalizeH="0" baseline="0" noProof="0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: </a:t>
              </a:r>
              <a:r>
                <a:rPr kumimoji="0" lang="ko-KR" altLang="en-US" sz="600" b="0" i="0" u="none" strike="noStrike" kern="1200" cap="none" normalizeH="0" baseline="0" noProof="0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억원</a:t>
              </a:r>
              <a:r>
                <a:rPr kumimoji="0" lang="en-US" altLang="ko-KR" sz="600" b="0" i="0" u="none" strike="noStrike" kern="1200" cap="none" normalizeH="0" baseline="0" noProof="0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]</a:t>
              </a:r>
            </a:p>
          </p:txBody>
        </p:sp>
        <p:sp>
          <p:nvSpPr>
            <p:cNvPr id="132" name="TextBox 131">
              <a:extLst>
                <a:ext uri="{FF2B5EF4-FFF2-40B4-BE49-F238E27FC236}">
                  <a16:creationId xmlns:a16="http://schemas.microsoft.com/office/drawing/2014/main" id="{7F80D20D-8AD7-7DAE-48F2-34AE2281EE05}"/>
                </a:ext>
              </a:extLst>
            </p:cNvPr>
            <p:cNvSpPr txBox="1"/>
            <p:nvPr/>
          </p:nvSpPr>
          <p:spPr>
            <a:xfrm>
              <a:off x="5415588" y="3815305"/>
              <a:ext cx="392735" cy="84733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600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[</a:t>
              </a:r>
              <a:r>
                <a:rPr kumimoji="0" lang="ko-KR" altLang="en-US" sz="600" b="0" i="0" u="none" strike="noStrike" kern="1200" cap="none" normalizeH="0" baseline="0" noProof="0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단위 </a:t>
              </a:r>
              <a:r>
                <a:rPr kumimoji="0" lang="en-US" altLang="ko-KR" sz="600" b="0" i="0" u="none" strike="noStrike" kern="1200" cap="none" normalizeH="0" baseline="0" noProof="0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: </a:t>
              </a:r>
              <a:r>
                <a:rPr kumimoji="0" lang="ko-KR" altLang="en-US" sz="600" b="0" i="0" u="none" strike="noStrike" kern="1200" cap="none" normalizeH="0" baseline="0" noProof="0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억원</a:t>
              </a:r>
              <a:r>
                <a:rPr kumimoji="0" lang="en-US" altLang="ko-KR" sz="600" b="0" i="0" u="none" strike="noStrike" kern="1200" cap="none" normalizeH="0" baseline="0" noProof="0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]</a:t>
              </a:r>
            </a:p>
          </p:txBody>
        </p:sp>
        <p:sp>
          <p:nvSpPr>
            <p:cNvPr id="141" name="TextBox 140">
              <a:extLst>
                <a:ext uri="{FF2B5EF4-FFF2-40B4-BE49-F238E27FC236}">
                  <a16:creationId xmlns:a16="http://schemas.microsoft.com/office/drawing/2014/main" id="{20740B0C-BD04-448E-9E8D-04682989F25F}"/>
                </a:ext>
              </a:extLst>
            </p:cNvPr>
            <p:cNvSpPr txBox="1"/>
            <p:nvPr/>
          </p:nvSpPr>
          <p:spPr>
            <a:xfrm>
              <a:off x="946892" y="3717841"/>
              <a:ext cx="694944" cy="3106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dirty="0">
                  <a:solidFill>
                    <a:srgbClr val="887712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761</a:t>
              </a:r>
              <a:endParaRPr lang="ko-KR" altLang="en-US" sz="1600" dirty="0">
                <a:solidFill>
                  <a:srgbClr val="887712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142" name="TextBox 141">
              <a:extLst>
                <a:ext uri="{FF2B5EF4-FFF2-40B4-BE49-F238E27FC236}">
                  <a16:creationId xmlns:a16="http://schemas.microsoft.com/office/drawing/2014/main" id="{C0185B5C-D67D-4A92-9762-1FFF0E96BB99}"/>
                </a:ext>
              </a:extLst>
            </p:cNvPr>
            <p:cNvSpPr txBox="1"/>
            <p:nvPr/>
          </p:nvSpPr>
          <p:spPr>
            <a:xfrm>
              <a:off x="3682975" y="3740090"/>
              <a:ext cx="694944" cy="3106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dirty="0">
                  <a:solidFill>
                    <a:srgbClr val="887712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471</a:t>
              </a:r>
              <a:endParaRPr lang="ko-KR" altLang="en-US" sz="1600" dirty="0">
                <a:solidFill>
                  <a:srgbClr val="887712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143" name="TextBox 142">
              <a:extLst>
                <a:ext uri="{FF2B5EF4-FFF2-40B4-BE49-F238E27FC236}">
                  <a16:creationId xmlns:a16="http://schemas.microsoft.com/office/drawing/2014/main" id="{3FF8666F-25E3-477D-867B-3661A7183D5D}"/>
                </a:ext>
              </a:extLst>
            </p:cNvPr>
            <p:cNvSpPr txBox="1"/>
            <p:nvPr/>
          </p:nvSpPr>
          <p:spPr>
            <a:xfrm>
              <a:off x="649454" y="4386567"/>
              <a:ext cx="439259" cy="2259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00" dirty="0">
                  <a:solidFill>
                    <a:srgbClr val="7F7F7F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48</a:t>
              </a:r>
              <a:endParaRPr lang="ko-KR" altLang="en-US" sz="1000" dirty="0">
                <a:solidFill>
                  <a:srgbClr val="7F7F7F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144" name="TextBox 143">
              <a:extLst>
                <a:ext uri="{FF2B5EF4-FFF2-40B4-BE49-F238E27FC236}">
                  <a16:creationId xmlns:a16="http://schemas.microsoft.com/office/drawing/2014/main" id="{FCBFF91F-AF6C-450F-BBCA-D9BA6A29F5B4}"/>
                </a:ext>
              </a:extLst>
            </p:cNvPr>
            <p:cNvSpPr txBox="1"/>
            <p:nvPr/>
          </p:nvSpPr>
          <p:spPr>
            <a:xfrm>
              <a:off x="3390270" y="4082923"/>
              <a:ext cx="439259" cy="2259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00" dirty="0">
                  <a:solidFill>
                    <a:srgbClr val="7F7F7F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247</a:t>
              </a:r>
              <a:endParaRPr lang="ko-KR" altLang="en-US" sz="1000" dirty="0">
                <a:solidFill>
                  <a:srgbClr val="7F7F7F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</p:grpSp>
      <p:cxnSp>
        <p:nvCxnSpPr>
          <p:cNvPr id="145" name="직선 연결선 144">
            <a:extLst>
              <a:ext uri="{FF2B5EF4-FFF2-40B4-BE49-F238E27FC236}">
                <a16:creationId xmlns:a16="http://schemas.microsoft.com/office/drawing/2014/main" id="{0BD6CA79-7B22-B47A-E443-375967C4B0CD}"/>
              </a:ext>
            </a:extLst>
          </p:cNvPr>
          <p:cNvCxnSpPr>
            <a:cxnSpLocks/>
          </p:cNvCxnSpPr>
          <p:nvPr/>
        </p:nvCxnSpPr>
        <p:spPr>
          <a:xfrm>
            <a:off x="511163" y="5294013"/>
            <a:ext cx="542005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5" name="차트 54">
            <a:extLst>
              <a:ext uri="{FF2B5EF4-FFF2-40B4-BE49-F238E27FC236}">
                <a16:creationId xmlns:a16="http://schemas.microsoft.com/office/drawing/2014/main" id="{0BCE6EF4-FF93-493C-A663-30BF623AB20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08423088"/>
              </p:ext>
            </p:extLst>
          </p:nvPr>
        </p:nvGraphicFramePr>
        <p:xfrm>
          <a:off x="1712334" y="3770048"/>
          <a:ext cx="1476169" cy="14376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59" name="차트 58">
            <a:extLst>
              <a:ext uri="{FF2B5EF4-FFF2-40B4-BE49-F238E27FC236}">
                <a16:creationId xmlns:a16="http://schemas.microsoft.com/office/drawing/2014/main" id="{9EFB125F-05FC-439E-90A5-47E02D07320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78263563"/>
              </p:ext>
            </p:extLst>
          </p:nvPr>
        </p:nvGraphicFramePr>
        <p:xfrm>
          <a:off x="4455043" y="3770048"/>
          <a:ext cx="1476169" cy="1440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  <p:extLst>
      <p:ext uri="{BB962C8B-B14F-4D97-AF65-F5344CB8AC3E}">
        <p14:creationId xmlns:p14="http://schemas.microsoft.com/office/powerpoint/2010/main" val="37464398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359">
            <a:extLst>
              <a:ext uri="{FF2B5EF4-FFF2-40B4-BE49-F238E27FC236}">
                <a16:creationId xmlns:a16="http://schemas.microsoft.com/office/drawing/2014/main" id="{B2B19C8B-B808-AD62-5032-3F5142D3682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27000"/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r="50499"/>
          <a:stretch/>
        </p:blipFill>
        <p:spPr>
          <a:xfrm rot="5400000">
            <a:off x="4936964" y="3389766"/>
            <a:ext cx="2289044" cy="4647427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7EF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 dirty="0">
              <a:solidFill>
                <a:srgbClr val="FF0000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BE80D3D5-8217-445B-A098-4498E80A6563}"/>
              </a:ext>
            </a:extLst>
          </p:cNvPr>
          <p:cNvSpPr/>
          <p:nvPr/>
        </p:nvSpPr>
        <p:spPr>
          <a:xfrm>
            <a:off x="0" y="2768600"/>
            <a:ext cx="12192000" cy="1295400"/>
          </a:xfrm>
          <a:prstGeom prst="rect">
            <a:avLst/>
          </a:prstGeom>
          <a:gradFill flip="none" rotWithShape="1">
            <a:gsLst>
              <a:gs pos="100000">
                <a:srgbClr val="1F497D"/>
              </a:gs>
              <a:gs pos="0">
                <a:srgbClr val="1B416F"/>
              </a:gs>
            </a:gsLst>
            <a:path path="circle">
              <a:fillToRect l="50000" t="50000" r="50000" b="50000"/>
            </a:path>
            <a:tileRect/>
          </a:gra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5400" spc="600" dirty="0">
                <a:solidFill>
                  <a:prstClr val="white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에너지총괄기술처</a:t>
            </a:r>
          </a:p>
        </p:txBody>
      </p:sp>
      <p:pic>
        <p:nvPicPr>
          <p:cNvPr id="40" name="그림 39">
            <a:extLst>
              <a:ext uri="{FF2B5EF4-FFF2-40B4-BE49-F238E27FC236}">
                <a16:creationId xmlns:a16="http://schemas.microsoft.com/office/drawing/2014/main" id="{223469F6-20AE-4A26-8726-25B68082E8C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10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39000" contrast="-5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68916"/>
          <a:stretch/>
        </p:blipFill>
        <p:spPr>
          <a:xfrm rot="10800000">
            <a:off x="9267322" y="2768600"/>
            <a:ext cx="2924678" cy="129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551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사다리꼴 43">
            <a:extLst>
              <a:ext uri="{FF2B5EF4-FFF2-40B4-BE49-F238E27FC236}">
                <a16:creationId xmlns:a16="http://schemas.microsoft.com/office/drawing/2014/main" id="{31F68DB0-6328-496F-96B8-883B1178E2DA}"/>
              </a:ext>
            </a:extLst>
          </p:cNvPr>
          <p:cNvSpPr/>
          <p:nvPr/>
        </p:nvSpPr>
        <p:spPr>
          <a:xfrm rot="10800000">
            <a:off x="537987" y="2406535"/>
            <a:ext cx="11116034" cy="347005"/>
          </a:xfrm>
          <a:prstGeom prst="trapezoid">
            <a:avLst>
              <a:gd name="adj" fmla="val 322262"/>
            </a:avLst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rgbClr val="E7EFF9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D1EC5E9-145D-22EE-5BFA-F0294EFA3DE3}"/>
              </a:ext>
            </a:extLst>
          </p:cNvPr>
          <p:cNvSpPr txBox="1"/>
          <p:nvPr/>
        </p:nvSpPr>
        <p:spPr>
          <a:xfrm>
            <a:off x="1169699" y="164270"/>
            <a:ext cx="3403496" cy="615553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400" b="0" i="0" u="none" strike="noStrike" kern="0" cap="none" normalizeH="0" baseline="0" noProof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uLnTx/>
                <a:uFillTx/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′25</a:t>
            </a:r>
            <a:r>
              <a:rPr kumimoji="0" lang="ko-KR" altLang="en-US" sz="3400" b="0" i="0" u="none" strike="noStrike" kern="0" cap="none" normalizeH="0" baseline="0" noProof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uLnTx/>
                <a:uFillTx/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년도 업무 목표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EC27377F-A870-0507-8EC1-4081EDCBBF58}"/>
              </a:ext>
            </a:extLst>
          </p:cNvPr>
          <p:cNvSpPr/>
          <p:nvPr/>
        </p:nvSpPr>
        <p:spPr>
          <a:xfrm>
            <a:off x="491358" y="164419"/>
            <a:ext cx="697628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3400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>
                    <a:alpha val="42000"/>
                  </a:prst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01</a:t>
            </a:r>
            <a:endParaRPr kumimoji="0" lang="ko-KR" altLang="en-US" sz="3400" i="0" u="none" strike="noStrike" kern="0" cap="none" normalizeH="0" baseline="0" noProof="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prstClr val="white">
                  <a:alpha val="42000"/>
                </a:prstClr>
              </a:solidFill>
              <a:effectLst/>
              <a:uLnTx/>
              <a:uFillTx/>
              <a:latin typeface="KoPub돋움체 Bold" panose="00000800000000000000" pitchFamily="2" charset="-127"/>
              <a:ea typeface="KoPub돋움체 Bold" panose="00000800000000000000" pitchFamily="2" charset="-127"/>
              <a:cs typeface="Arial" panose="020B0604020202020204" pitchFamily="34" charset="0"/>
            </a:endParaRPr>
          </a:p>
        </p:txBody>
      </p:sp>
      <p:sp>
        <p:nvSpPr>
          <p:cNvPr id="138" name="사각형: 둥근 위쪽 모서리 31">
            <a:extLst>
              <a:ext uri="{FF2B5EF4-FFF2-40B4-BE49-F238E27FC236}">
                <a16:creationId xmlns:a16="http://schemas.microsoft.com/office/drawing/2014/main" id="{5A8DC7E9-1D8E-500F-2D3A-B71F5965A44B}"/>
              </a:ext>
            </a:extLst>
          </p:cNvPr>
          <p:cNvSpPr/>
          <p:nvPr/>
        </p:nvSpPr>
        <p:spPr>
          <a:xfrm rot="10800000">
            <a:off x="415468" y="2756510"/>
            <a:ext cx="5619571" cy="3919594"/>
          </a:xfrm>
          <a:prstGeom prst="round2SameRect">
            <a:avLst>
              <a:gd name="adj1" fmla="val 3397"/>
              <a:gd name="adj2" fmla="val 0"/>
            </a:avLst>
          </a:prstGeom>
          <a:solidFill>
            <a:schemeClr val="bg1"/>
          </a:solidFill>
          <a:ln w="19050">
            <a:solidFill>
              <a:srgbClr val="C0A81A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18000" rIns="0" bIns="18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969696"/>
              </a:buClr>
              <a:buSzPct val="80000"/>
              <a:buFontTx/>
              <a:buNone/>
              <a:tabLst/>
              <a:defRPr/>
            </a:pPr>
            <a:endParaRPr kumimoji="0" lang="ko-KR" altLang="en-US" sz="900" b="0" i="0" u="none" strike="noStrike" kern="1200" cap="none" spc="-50" normalizeH="0" baseline="0" noProof="0" dirty="0">
              <a:ln>
                <a:solidFill>
                  <a:srgbClr val="4F81BD">
                    <a:alpha val="0"/>
                  </a:srgbClr>
                </a:solidFill>
              </a:ln>
              <a:solidFill>
                <a:srgbClr val="0A0A0A"/>
              </a:solidFill>
              <a:effectLst/>
              <a:uLnTx/>
              <a:uFillTx/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35" name="사각형: 둥근 위쪽 모서리 42">
            <a:extLst>
              <a:ext uri="{FF2B5EF4-FFF2-40B4-BE49-F238E27FC236}">
                <a16:creationId xmlns:a16="http://schemas.microsoft.com/office/drawing/2014/main" id="{A2D8D282-7181-9238-4930-D7A4E41A1A46}"/>
              </a:ext>
            </a:extLst>
          </p:cNvPr>
          <p:cNvSpPr/>
          <p:nvPr/>
        </p:nvSpPr>
        <p:spPr>
          <a:xfrm rot="10800000">
            <a:off x="6162314" y="2756513"/>
            <a:ext cx="5614210" cy="3919592"/>
          </a:xfrm>
          <a:prstGeom prst="round2SameRect">
            <a:avLst>
              <a:gd name="adj1" fmla="val 3397"/>
              <a:gd name="adj2" fmla="val 0"/>
            </a:avLst>
          </a:prstGeom>
          <a:solidFill>
            <a:schemeClr val="bg1"/>
          </a:solidFill>
          <a:ln w="19050">
            <a:solidFill>
              <a:srgbClr val="0070C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18000" rIns="0" bIns="18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969696"/>
              </a:buClr>
              <a:buSzPct val="80000"/>
              <a:buFontTx/>
              <a:buNone/>
              <a:tabLst/>
              <a:defRPr/>
            </a:pPr>
            <a:endParaRPr kumimoji="0" lang="ko-KR" altLang="en-US" sz="900" b="0" i="0" u="none" strike="noStrike" kern="1200" cap="none" spc="-50" normalizeH="0" baseline="0" noProof="0" dirty="0">
              <a:ln>
                <a:solidFill>
                  <a:srgbClr val="4F81BD">
                    <a:alpha val="0"/>
                  </a:srgbClr>
                </a:solidFill>
              </a:ln>
              <a:solidFill>
                <a:srgbClr val="0A0A0A"/>
              </a:solidFill>
              <a:effectLst/>
              <a:uLnTx/>
              <a:uFillTx/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cxnSp>
        <p:nvCxnSpPr>
          <p:cNvPr id="179" name="직선 연결선 178">
            <a:extLst>
              <a:ext uri="{FF2B5EF4-FFF2-40B4-BE49-F238E27FC236}">
                <a16:creationId xmlns:a16="http://schemas.microsoft.com/office/drawing/2014/main" id="{0BD6CA79-7B22-B47A-E443-375967C4B0CD}"/>
              </a:ext>
            </a:extLst>
          </p:cNvPr>
          <p:cNvCxnSpPr>
            <a:cxnSpLocks/>
          </p:cNvCxnSpPr>
          <p:nvPr/>
        </p:nvCxnSpPr>
        <p:spPr>
          <a:xfrm>
            <a:off x="511163" y="5294013"/>
            <a:ext cx="542005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3" name="사각형: 둥근 모서리 19">
            <a:extLst>
              <a:ext uri="{FF2B5EF4-FFF2-40B4-BE49-F238E27FC236}">
                <a16:creationId xmlns:a16="http://schemas.microsoft.com/office/drawing/2014/main" id="{0A099D23-C69E-4ED1-AC6E-C3F3D677BDDA}"/>
              </a:ext>
            </a:extLst>
          </p:cNvPr>
          <p:cNvSpPr/>
          <p:nvPr/>
        </p:nvSpPr>
        <p:spPr>
          <a:xfrm>
            <a:off x="511163" y="3354680"/>
            <a:ext cx="5422819" cy="340580"/>
          </a:xfrm>
          <a:prstGeom prst="roundRect">
            <a:avLst/>
          </a:prstGeom>
          <a:solidFill>
            <a:srgbClr val="8877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특허등록 </a:t>
            </a:r>
            <a:r>
              <a:rPr lang="en-US" altLang="ko-KR" sz="1600" dirty="0"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9</a:t>
            </a:r>
            <a:r>
              <a:rPr lang="ko-KR" altLang="en-US" sz="1600" dirty="0"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건</a:t>
            </a:r>
            <a:r>
              <a:rPr lang="en-US" altLang="ko-KR" sz="1600" dirty="0"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 / </a:t>
            </a:r>
            <a:r>
              <a:rPr lang="ko-KR" altLang="en-US" sz="1600" dirty="0"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지식정보등록 </a:t>
            </a:r>
            <a:r>
              <a:rPr lang="en-US" altLang="ko-KR" sz="1600" dirty="0"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42</a:t>
            </a:r>
            <a:r>
              <a:rPr lang="ko-KR" altLang="en-US" sz="1600" dirty="0"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건 </a:t>
            </a:r>
            <a:r>
              <a:rPr lang="en-US" altLang="ko-KR" sz="1600" dirty="0"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/ </a:t>
            </a:r>
            <a:r>
              <a:rPr lang="ko-KR" altLang="en-US" sz="1600" dirty="0"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기술전수교육 </a:t>
            </a:r>
            <a:r>
              <a:rPr lang="en-US" altLang="ko-KR" sz="1600" dirty="0"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81</a:t>
            </a:r>
            <a:r>
              <a:rPr lang="ko-KR" altLang="en-US" sz="1600" dirty="0"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건</a:t>
            </a:r>
          </a:p>
        </p:txBody>
      </p:sp>
      <p:sp>
        <p:nvSpPr>
          <p:cNvPr id="48" name="사각형: 둥근 모서리 19">
            <a:extLst>
              <a:ext uri="{FF2B5EF4-FFF2-40B4-BE49-F238E27FC236}">
                <a16:creationId xmlns:a16="http://schemas.microsoft.com/office/drawing/2014/main" id="{0A099D23-C69E-4ED1-AC6E-C3F3D677BDDA}"/>
              </a:ext>
            </a:extLst>
          </p:cNvPr>
          <p:cNvSpPr/>
          <p:nvPr/>
        </p:nvSpPr>
        <p:spPr>
          <a:xfrm>
            <a:off x="511163" y="5362302"/>
            <a:ext cx="5422819" cy="1229806"/>
          </a:xfrm>
          <a:prstGeom prst="roundRect">
            <a:avLst/>
          </a:prstGeom>
          <a:solidFill>
            <a:srgbClr val="C0A81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33350" indent="-133350">
              <a:lnSpc>
                <a:spcPct val="125000"/>
              </a:lnSpc>
              <a:spcAft>
                <a:spcPts val="200"/>
              </a:spcAft>
              <a:buClr>
                <a:srgbClr val="887712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신성장 핵심기술 및 특화사업 기술개발로 특허 등 가시적 성과 확대</a:t>
            </a:r>
            <a:endParaRPr lang="en-US" altLang="ko-KR" sz="1400" dirty="0">
              <a:solidFill>
                <a:schemeClr val="tx1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  <a:p>
            <a:pPr marL="133350" indent="-133350">
              <a:lnSpc>
                <a:spcPct val="125000"/>
              </a:lnSpc>
              <a:spcAft>
                <a:spcPts val="200"/>
              </a:spcAft>
              <a:buClr>
                <a:srgbClr val="887712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요소기술 중심의 세부전문교육</a:t>
            </a:r>
            <a:r>
              <a:rPr lang="en-US" altLang="ko-KR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, </a:t>
            </a:r>
            <a:r>
              <a:rPr lang="ko-KR" altLang="en-US" sz="1400" dirty="0" err="1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스터디그룹</a:t>
            </a:r>
            <a:r>
              <a:rPr lang="en-US" altLang="ko-KR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, </a:t>
            </a:r>
            <a:r>
              <a:rPr lang="ko-KR" altLang="en-US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멘토링 등 시니어인력을    활용한 핵심기술 전수 교육 프로그램 구성</a:t>
            </a:r>
            <a:endParaRPr lang="en-US" altLang="ko-KR" sz="1400" dirty="0">
              <a:solidFill>
                <a:schemeClr val="tx1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  <a:p>
            <a:pPr marL="133350" indent="-133350">
              <a:lnSpc>
                <a:spcPct val="125000"/>
              </a:lnSpc>
              <a:spcAft>
                <a:spcPts val="200"/>
              </a:spcAft>
              <a:buClr>
                <a:srgbClr val="887712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설계업무 활용을 위한 지식자료 </a:t>
            </a:r>
            <a:r>
              <a:rPr lang="en-US" altLang="ko-KR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KMS </a:t>
            </a:r>
            <a:r>
              <a:rPr lang="ko-KR" altLang="en-US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시스템 등록으로 지식경영 활성화</a:t>
            </a:r>
            <a:endParaRPr lang="en-US" altLang="ko-KR" sz="1400" dirty="0">
              <a:solidFill>
                <a:schemeClr val="tx1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49" name="사각형: 둥근 위쪽 모서리 97">
            <a:extLst>
              <a:ext uri="{FF2B5EF4-FFF2-40B4-BE49-F238E27FC236}">
                <a16:creationId xmlns:a16="http://schemas.microsoft.com/office/drawing/2014/main" id="{50D360CA-83BB-2810-1C36-3B0404C60A47}"/>
              </a:ext>
            </a:extLst>
          </p:cNvPr>
          <p:cNvSpPr/>
          <p:nvPr/>
        </p:nvSpPr>
        <p:spPr>
          <a:xfrm>
            <a:off x="6311266" y="3744120"/>
            <a:ext cx="5316307" cy="605295"/>
          </a:xfrm>
          <a:prstGeom prst="round2SameRect">
            <a:avLst>
              <a:gd name="adj1" fmla="val 0"/>
              <a:gd name="adj2" fmla="val 10402"/>
            </a:avLst>
          </a:prstGeom>
          <a:solidFill>
            <a:srgbClr val="D9EAF6"/>
          </a:solidFill>
          <a:ln w="12700">
            <a:solidFill>
              <a:srgbClr val="1A61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33350" indent="-133350">
              <a:spcAft>
                <a:spcPts val="200"/>
              </a:spcAft>
              <a:buClr>
                <a:srgbClr val="1A61A2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국내외 기술교육 참여 등으로 상세설계 전문인력 양성 및 확보</a:t>
            </a:r>
            <a:endParaRPr lang="en-US" altLang="ko-KR" sz="1400" dirty="0">
              <a:solidFill>
                <a:schemeClr val="tx1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  <a:p>
            <a:pPr marL="133350" indent="-133350">
              <a:spcAft>
                <a:spcPts val="200"/>
              </a:spcAft>
              <a:buClr>
                <a:srgbClr val="1A61A2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정부과제 수행 경험 및 선진사와의 기술제휴를 통해 시장 진입 확대</a:t>
            </a:r>
            <a:endParaRPr lang="en-US" altLang="ko-KR" sz="1400" dirty="0">
              <a:solidFill>
                <a:schemeClr val="tx1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50" name="사각형: 둥근 위쪽 모서리 98">
            <a:extLst>
              <a:ext uri="{FF2B5EF4-FFF2-40B4-BE49-F238E27FC236}">
                <a16:creationId xmlns:a16="http://schemas.microsoft.com/office/drawing/2014/main" id="{7469FB5F-F244-DE31-B954-B55B10BCADA7}"/>
              </a:ext>
            </a:extLst>
          </p:cNvPr>
          <p:cNvSpPr/>
          <p:nvPr/>
        </p:nvSpPr>
        <p:spPr>
          <a:xfrm>
            <a:off x="6311267" y="3353341"/>
            <a:ext cx="5316306" cy="390778"/>
          </a:xfrm>
          <a:prstGeom prst="round2SameRect">
            <a:avLst>
              <a:gd name="adj1" fmla="val 31775"/>
              <a:gd name="adj2" fmla="val 0"/>
            </a:avLst>
          </a:prstGeom>
          <a:solidFill>
            <a:srgbClr val="1A61A2"/>
          </a:solidFill>
          <a:ln w="12700">
            <a:solidFill>
              <a:srgbClr val="1A61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ko-KR" altLang="en-US" dirty="0">
                <a:solidFill>
                  <a:prstClr val="white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수소</a:t>
            </a:r>
            <a:r>
              <a:rPr lang="en-US" altLang="ko-KR" dirty="0">
                <a:solidFill>
                  <a:prstClr val="white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·</a:t>
            </a:r>
            <a:r>
              <a:rPr lang="ko-KR" altLang="en-US" dirty="0">
                <a:solidFill>
                  <a:prstClr val="white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암모니아 생산 및 활용 요소기술 역량 고도화</a:t>
            </a:r>
          </a:p>
        </p:txBody>
      </p:sp>
      <p:sp>
        <p:nvSpPr>
          <p:cNvPr id="118" name="사각형: 둥근 위쪽 모서리 97">
            <a:extLst>
              <a:ext uri="{FF2B5EF4-FFF2-40B4-BE49-F238E27FC236}">
                <a16:creationId xmlns:a16="http://schemas.microsoft.com/office/drawing/2014/main" id="{50D360CA-83BB-2810-1C36-3B0404C60A47}"/>
              </a:ext>
            </a:extLst>
          </p:cNvPr>
          <p:cNvSpPr/>
          <p:nvPr/>
        </p:nvSpPr>
        <p:spPr>
          <a:xfrm>
            <a:off x="6311266" y="4865467"/>
            <a:ext cx="5316306" cy="605295"/>
          </a:xfrm>
          <a:prstGeom prst="round2SameRect">
            <a:avLst>
              <a:gd name="adj1" fmla="val 0"/>
              <a:gd name="adj2" fmla="val 10402"/>
            </a:avLst>
          </a:prstGeom>
          <a:solidFill>
            <a:srgbClr val="D9EAF6"/>
          </a:solidFill>
          <a:ln w="12700">
            <a:solidFill>
              <a:srgbClr val="1A61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33350" indent="-133350">
              <a:spcAft>
                <a:spcPts val="200"/>
              </a:spcAft>
              <a:buClr>
                <a:srgbClr val="1A61A2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해외설계사 기술협력 및 기기제작사와의 협업으로 기술 확보</a:t>
            </a:r>
            <a:endParaRPr lang="en-US" altLang="ko-KR" sz="1400" dirty="0">
              <a:solidFill>
                <a:schemeClr val="tx1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  <a:p>
            <a:pPr marL="133350" indent="-133350">
              <a:spcAft>
                <a:spcPts val="200"/>
              </a:spcAft>
              <a:buClr>
                <a:srgbClr val="1A61A2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대용량 해상풍력단지 사업확대를 위한  </a:t>
            </a:r>
            <a:r>
              <a:rPr lang="ko-KR" altLang="en-US" sz="1400" dirty="0" err="1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해상변전소</a:t>
            </a:r>
            <a:r>
              <a:rPr lang="ko-KR" altLang="en-US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 상세설계 기술 확보</a:t>
            </a:r>
            <a:endParaRPr lang="en-US" altLang="ko-KR" sz="1400" dirty="0">
              <a:solidFill>
                <a:schemeClr val="tx1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19" name="사각형: 둥근 위쪽 모서리 98">
            <a:extLst>
              <a:ext uri="{FF2B5EF4-FFF2-40B4-BE49-F238E27FC236}">
                <a16:creationId xmlns:a16="http://schemas.microsoft.com/office/drawing/2014/main" id="{7469FB5F-F244-DE31-B954-B55B10BCADA7}"/>
              </a:ext>
            </a:extLst>
          </p:cNvPr>
          <p:cNvSpPr/>
          <p:nvPr/>
        </p:nvSpPr>
        <p:spPr>
          <a:xfrm>
            <a:off x="6311267" y="4474688"/>
            <a:ext cx="5316306" cy="390778"/>
          </a:xfrm>
          <a:prstGeom prst="round2SameRect">
            <a:avLst>
              <a:gd name="adj1" fmla="val 31775"/>
              <a:gd name="adj2" fmla="val 0"/>
            </a:avLst>
          </a:prstGeom>
          <a:solidFill>
            <a:srgbClr val="1A61A2"/>
          </a:solidFill>
          <a:ln w="12700">
            <a:solidFill>
              <a:srgbClr val="1A61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ko-KR" altLang="en-US" dirty="0">
                <a:solidFill>
                  <a:prstClr val="white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대규모 해상풍력 상세설계 기술기반 구축</a:t>
            </a:r>
          </a:p>
        </p:txBody>
      </p:sp>
      <p:sp>
        <p:nvSpPr>
          <p:cNvPr id="133" name="사각형: 둥근 위쪽 모서리 97">
            <a:extLst>
              <a:ext uri="{FF2B5EF4-FFF2-40B4-BE49-F238E27FC236}">
                <a16:creationId xmlns:a16="http://schemas.microsoft.com/office/drawing/2014/main" id="{50D360CA-83BB-2810-1C36-3B0404C60A47}"/>
              </a:ext>
            </a:extLst>
          </p:cNvPr>
          <p:cNvSpPr/>
          <p:nvPr/>
        </p:nvSpPr>
        <p:spPr>
          <a:xfrm>
            <a:off x="6311266" y="5986814"/>
            <a:ext cx="5316306" cy="605295"/>
          </a:xfrm>
          <a:prstGeom prst="round2SameRect">
            <a:avLst>
              <a:gd name="adj1" fmla="val 0"/>
              <a:gd name="adj2" fmla="val 10402"/>
            </a:avLst>
          </a:prstGeom>
          <a:solidFill>
            <a:srgbClr val="D9EAF6"/>
          </a:solidFill>
          <a:ln w="12700">
            <a:solidFill>
              <a:srgbClr val="1A61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33350" indent="-133350">
              <a:spcAft>
                <a:spcPts val="200"/>
              </a:spcAft>
              <a:buClr>
                <a:srgbClr val="1A61A2"/>
              </a:buClr>
              <a:buFont typeface="Wingdings" panose="05000000000000000000" pitchFamily="2" charset="2"/>
              <a:buChar char="§"/>
              <a:defRPr/>
            </a:pPr>
            <a:r>
              <a:rPr lang="en-US" altLang="ko-KR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CO</a:t>
            </a:r>
            <a:r>
              <a:rPr lang="en-US" altLang="ko-KR" sz="8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2</a:t>
            </a:r>
            <a:r>
              <a:rPr lang="en-US" altLang="ko-KR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 </a:t>
            </a:r>
            <a:r>
              <a:rPr lang="ko-KR" altLang="en-US" sz="1400" dirty="0" err="1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포집기술</a:t>
            </a:r>
            <a:r>
              <a:rPr lang="ko-KR" altLang="en-US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 확보로 기존 </a:t>
            </a:r>
            <a:r>
              <a:rPr lang="en-US" altLang="ko-KR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LNG </a:t>
            </a:r>
            <a:r>
              <a:rPr lang="ko-KR" altLang="en-US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복합화력의 온실가스 저감 효과 확대</a:t>
            </a:r>
            <a:endParaRPr lang="en-US" altLang="ko-KR" sz="1400" dirty="0">
              <a:solidFill>
                <a:schemeClr val="tx1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  <a:p>
            <a:pPr marL="133350" indent="-133350">
              <a:spcAft>
                <a:spcPts val="200"/>
              </a:spcAft>
              <a:buClr>
                <a:srgbClr val="1A61A2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신 흡수제 개발과</a:t>
            </a:r>
            <a:r>
              <a:rPr lang="en-US" altLang="ko-KR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 </a:t>
            </a:r>
            <a:r>
              <a:rPr lang="ko-KR" altLang="en-US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관련 실증 프로젝트를 통한 기술 차별화 및 고도화</a:t>
            </a:r>
            <a:endParaRPr lang="en-US" altLang="ko-KR" sz="1400" dirty="0">
              <a:solidFill>
                <a:schemeClr val="tx1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34" name="사각형: 둥근 위쪽 모서리 98">
            <a:extLst>
              <a:ext uri="{FF2B5EF4-FFF2-40B4-BE49-F238E27FC236}">
                <a16:creationId xmlns:a16="http://schemas.microsoft.com/office/drawing/2014/main" id="{7469FB5F-F244-DE31-B954-B55B10BCADA7}"/>
              </a:ext>
            </a:extLst>
          </p:cNvPr>
          <p:cNvSpPr/>
          <p:nvPr/>
        </p:nvSpPr>
        <p:spPr>
          <a:xfrm>
            <a:off x="6311267" y="5596035"/>
            <a:ext cx="5316306" cy="390778"/>
          </a:xfrm>
          <a:prstGeom prst="round2SameRect">
            <a:avLst>
              <a:gd name="adj1" fmla="val 31775"/>
              <a:gd name="adj2" fmla="val 0"/>
            </a:avLst>
          </a:prstGeom>
          <a:solidFill>
            <a:srgbClr val="1A61A2"/>
          </a:solidFill>
          <a:ln w="12700">
            <a:solidFill>
              <a:srgbClr val="1A61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altLang="ko-KR" dirty="0">
                <a:solidFill>
                  <a:prstClr val="white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LNG </a:t>
            </a:r>
            <a:r>
              <a:rPr lang="ko-KR" altLang="en-US" dirty="0">
                <a:solidFill>
                  <a:prstClr val="white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발전 연소 후 습식 </a:t>
            </a:r>
            <a:r>
              <a:rPr lang="en-US" altLang="ko-KR" dirty="0">
                <a:solidFill>
                  <a:prstClr val="white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CO</a:t>
            </a:r>
            <a:r>
              <a:rPr lang="en-US" altLang="ko-KR" sz="1200" dirty="0">
                <a:solidFill>
                  <a:prstClr val="white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2</a:t>
            </a:r>
            <a:r>
              <a:rPr lang="en-US" altLang="ko-KR" dirty="0">
                <a:solidFill>
                  <a:prstClr val="white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 </a:t>
            </a:r>
            <a:r>
              <a:rPr lang="ko-KR" altLang="en-US" dirty="0" err="1">
                <a:solidFill>
                  <a:prstClr val="white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포집기술</a:t>
            </a:r>
            <a:r>
              <a:rPr lang="ko-KR" altLang="en-US" dirty="0">
                <a:solidFill>
                  <a:prstClr val="white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 및 격상설계 개발 </a:t>
            </a:r>
          </a:p>
        </p:txBody>
      </p:sp>
      <p:sp>
        <p:nvSpPr>
          <p:cNvPr id="139" name="사각형: 둥근 위쪽 모서리 32">
            <a:extLst>
              <a:ext uri="{FF2B5EF4-FFF2-40B4-BE49-F238E27FC236}">
                <a16:creationId xmlns:a16="http://schemas.microsoft.com/office/drawing/2014/main" id="{C5DC79F9-C66F-AA0E-68FA-2A950ED10292}"/>
              </a:ext>
            </a:extLst>
          </p:cNvPr>
          <p:cNvSpPr/>
          <p:nvPr/>
        </p:nvSpPr>
        <p:spPr>
          <a:xfrm flipV="1">
            <a:off x="415468" y="2756514"/>
            <a:ext cx="5615515" cy="465758"/>
          </a:xfrm>
          <a:prstGeom prst="round2SameRect">
            <a:avLst>
              <a:gd name="adj1" fmla="val 25812"/>
              <a:gd name="adj2" fmla="val 0"/>
            </a:avLst>
          </a:prstGeom>
          <a:solidFill>
            <a:srgbClr val="C0A81A"/>
          </a:solidFill>
          <a:ln w="19050">
            <a:solidFill>
              <a:srgbClr val="C0A8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40" name="TextBox 139">
            <a:extLst>
              <a:ext uri="{FF2B5EF4-FFF2-40B4-BE49-F238E27FC236}">
                <a16:creationId xmlns:a16="http://schemas.microsoft.com/office/drawing/2014/main" id="{4354BF8F-7B75-6825-D886-520AE2B87E86}"/>
              </a:ext>
            </a:extLst>
          </p:cNvPr>
          <p:cNvSpPr txBox="1"/>
          <p:nvPr/>
        </p:nvSpPr>
        <p:spPr>
          <a:xfrm>
            <a:off x="2453146" y="2822290"/>
            <a:ext cx="1538883" cy="369332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0" i="0" u="none" strike="noStrike" kern="1200" cap="none" spc="600" normalizeH="0" baseline="0" noProof="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성과 목표</a:t>
            </a:r>
          </a:p>
        </p:txBody>
      </p:sp>
      <p:sp>
        <p:nvSpPr>
          <p:cNvPr id="136" name="사각형: 둥근 위쪽 모서리 43">
            <a:extLst>
              <a:ext uri="{FF2B5EF4-FFF2-40B4-BE49-F238E27FC236}">
                <a16:creationId xmlns:a16="http://schemas.microsoft.com/office/drawing/2014/main" id="{446AB4DA-F320-3648-F5A7-87A7E75F8CBC}"/>
              </a:ext>
            </a:extLst>
          </p:cNvPr>
          <p:cNvSpPr/>
          <p:nvPr/>
        </p:nvSpPr>
        <p:spPr>
          <a:xfrm flipV="1">
            <a:off x="6161026" y="2756511"/>
            <a:ext cx="5614210" cy="482244"/>
          </a:xfrm>
          <a:prstGeom prst="round2SameRect">
            <a:avLst>
              <a:gd name="adj1" fmla="val 24156"/>
              <a:gd name="adj2" fmla="val 0"/>
            </a:avLst>
          </a:prstGeom>
          <a:solidFill>
            <a:srgbClr val="0070C0"/>
          </a:solidFill>
          <a:ln w="19050">
            <a:solidFill>
              <a:srgbClr val="0070C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37" name="TextBox 136">
            <a:extLst>
              <a:ext uri="{FF2B5EF4-FFF2-40B4-BE49-F238E27FC236}">
                <a16:creationId xmlns:a16="http://schemas.microsoft.com/office/drawing/2014/main" id="{F274AB7D-22F4-205C-ADBE-CD78741E9A04}"/>
              </a:ext>
            </a:extLst>
          </p:cNvPr>
          <p:cNvSpPr txBox="1"/>
          <p:nvPr/>
        </p:nvSpPr>
        <p:spPr>
          <a:xfrm>
            <a:off x="8199997" y="2822290"/>
            <a:ext cx="1538883" cy="369332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400" spc="6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prstClr val="white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운영 목표</a:t>
            </a:r>
            <a:endParaRPr kumimoji="0" lang="ko-KR" altLang="en-US" sz="2400" b="0" i="0" u="none" strike="noStrike" kern="1200" cap="none" spc="600" normalizeH="0" baseline="0" noProof="0" dirty="0">
              <a:ln>
                <a:solidFill>
                  <a:prstClr val="black">
                    <a:alpha val="0"/>
                  </a:prstClr>
                </a:solidFill>
              </a:ln>
              <a:solidFill>
                <a:prstClr val="white"/>
              </a:solidFill>
              <a:effectLst/>
              <a:uLnTx/>
              <a:uFillTx/>
              <a:latin typeface="KoPub돋움체 Bold" panose="00000800000000000000" pitchFamily="2" charset="-127"/>
              <a:ea typeface="KoPub돋움체 Bold" panose="00000800000000000000" pitchFamily="2" charset="-127"/>
              <a:cs typeface="Arial" panose="020B0604020202020204" pitchFamily="34" charset="0"/>
            </a:endParaRPr>
          </a:p>
        </p:txBody>
      </p:sp>
      <p:sp>
        <p:nvSpPr>
          <p:cNvPr id="168" name="사각형: 둥근 모서리 110">
            <a:extLst>
              <a:ext uri="{FF2B5EF4-FFF2-40B4-BE49-F238E27FC236}">
                <a16:creationId xmlns:a16="http://schemas.microsoft.com/office/drawing/2014/main" id="{BC3E66EE-8CA3-E572-72E7-F8D69CA319A2}"/>
              </a:ext>
            </a:extLst>
          </p:cNvPr>
          <p:cNvSpPr/>
          <p:nvPr/>
        </p:nvSpPr>
        <p:spPr>
          <a:xfrm>
            <a:off x="537999" y="2827998"/>
            <a:ext cx="639808" cy="319816"/>
          </a:xfrm>
          <a:prstGeom prst="roundRect">
            <a:avLst>
              <a:gd name="adj" fmla="val 22168"/>
            </a:avLst>
          </a:prstGeom>
          <a:solidFill>
            <a:schemeClr val="bg1">
              <a:lumMod val="95000"/>
              <a:alpha val="2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ko-KR" altLang="en-US" sz="16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계량</a:t>
            </a:r>
          </a:p>
        </p:txBody>
      </p:sp>
      <p:sp>
        <p:nvSpPr>
          <p:cNvPr id="169" name="사각형: 둥근 모서리 110">
            <a:extLst>
              <a:ext uri="{FF2B5EF4-FFF2-40B4-BE49-F238E27FC236}">
                <a16:creationId xmlns:a16="http://schemas.microsoft.com/office/drawing/2014/main" id="{BC3E66EE-8CA3-E572-72E7-F8D69CA319A2}"/>
              </a:ext>
            </a:extLst>
          </p:cNvPr>
          <p:cNvSpPr/>
          <p:nvPr/>
        </p:nvSpPr>
        <p:spPr>
          <a:xfrm>
            <a:off x="6302640" y="2827998"/>
            <a:ext cx="639808" cy="319816"/>
          </a:xfrm>
          <a:prstGeom prst="roundRect">
            <a:avLst>
              <a:gd name="adj" fmla="val 22168"/>
            </a:avLst>
          </a:prstGeom>
          <a:solidFill>
            <a:schemeClr val="bg1">
              <a:lumMod val="95000"/>
              <a:alpha val="2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ko-KR" altLang="en-US" sz="1600" dirty="0" err="1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비계량</a:t>
            </a:r>
            <a:endParaRPr lang="ko-KR" altLang="en-US" sz="160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415476" y="1413500"/>
            <a:ext cx="11361056" cy="994116"/>
            <a:chOff x="557562" y="1362843"/>
            <a:chExt cx="10942968" cy="994116"/>
          </a:xfrm>
        </p:grpSpPr>
        <p:sp>
          <p:nvSpPr>
            <p:cNvPr id="69" name="사각형: 둥근 모서리 93">
              <a:extLst>
                <a:ext uri="{FF2B5EF4-FFF2-40B4-BE49-F238E27FC236}">
                  <a16:creationId xmlns:a16="http://schemas.microsoft.com/office/drawing/2014/main" id="{0478E69D-A6CA-7FA1-253C-120A25382722}"/>
                </a:ext>
              </a:extLst>
            </p:cNvPr>
            <p:cNvSpPr/>
            <p:nvPr/>
          </p:nvSpPr>
          <p:spPr>
            <a:xfrm rot="10800000" flipV="1">
              <a:off x="557562" y="1362843"/>
              <a:ext cx="10942968" cy="994116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 w="25400">
              <a:solidFill>
                <a:schemeClr val="tx1">
                  <a:lumMod val="75000"/>
                  <a:lumOff val="2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18000" rIns="0" bIns="18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rgbClr val="969696"/>
                </a:buClr>
                <a:buSzPct val="80000"/>
                <a:buFontTx/>
                <a:buNone/>
                <a:tabLst/>
                <a:defRPr/>
              </a:pPr>
              <a:endParaRPr kumimoji="0" lang="ko-KR" altLang="en-US" sz="900" b="0" i="0" u="none" strike="noStrike" kern="1200" cap="none" spc="-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0A0A0A"/>
                </a:solidFill>
                <a:effectLst/>
                <a:uLnTx/>
                <a:uFillTx/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grpSp>
          <p:nvGrpSpPr>
            <p:cNvPr id="72" name="그룹 71"/>
            <p:cNvGrpSpPr/>
            <p:nvPr/>
          </p:nvGrpSpPr>
          <p:grpSpPr>
            <a:xfrm>
              <a:off x="676811" y="1473213"/>
              <a:ext cx="3466914" cy="774703"/>
              <a:chOff x="743136" y="5557570"/>
              <a:chExt cx="3466914" cy="774703"/>
            </a:xfrm>
          </p:grpSpPr>
          <p:sp>
            <p:nvSpPr>
              <p:cNvPr id="73" name="사각형: 둥근 모서리 180">
                <a:extLst>
                  <a:ext uri="{FF2B5EF4-FFF2-40B4-BE49-F238E27FC236}">
                    <a16:creationId xmlns:a16="http://schemas.microsoft.com/office/drawing/2014/main" id="{D69D6F0A-28AE-4DC5-840E-131857697E10}"/>
                  </a:ext>
                </a:extLst>
              </p:cNvPr>
              <p:cNvSpPr/>
              <p:nvPr/>
            </p:nvSpPr>
            <p:spPr>
              <a:xfrm>
                <a:off x="743136" y="5557570"/>
                <a:ext cx="3466914" cy="774703"/>
              </a:xfrm>
              <a:prstGeom prst="roundRect">
                <a:avLst>
                  <a:gd name="adj" fmla="val 9630"/>
                </a:avLst>
              </a:prstGeom>
              <a:solidFill>
                <a:srgbClr val="FFFFCC"/>
              </a:solidFill>
              <a:ln w="19050"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schemeClr val="lt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  <p:sp>
            <p:nvSpPr>
              <p:cNvPr id="74" name="TextBox 73"/>
              <p:cNvSpPr txBox="1"/>
              <p:nvPr/>
            </p:nvSpPr>
            <p:spPr>
              <a:xfrm>
                <a:off x="743136" y="5589295"/>
                <a:ext cx="346691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dirty="0" err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주력분야</a:t>
                </a:r>
                <a:r>
                  <a:rPr lang="ko-KR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 기술 경쟁력 확보</a:t>
                </a:r>
              </a:p>
            </p:txBody>
          </p:sp>
          <p:sp>
            <p:nvSpPr>
              <p:cNvPr id="75" name="사각형: 둥근 모서리 180">
                <a:extLst>
                  <a:ext uri="{FF2B5EF4-FFF2-40B4-BE49-F238E27FC236}">
                    <a16:creationId xmlns:a16="http://schemas.microsoft.com/office/drawing/2014/main" id="{D69D6F0A-28AE-4DC5-840E-131857697E10}"/>
                  </a:ext>
                </a:extLst>
              </p:cNvPr>
              <p:cNvSpPr/>
              <p:nvPr/>
            </p:nvSpPr>
            <p:spPr>
              <a:xfrm>
                <a:off x="824075" y="5944920"/>
                <a:ext cx="1607754" cy="314145"/>
              </a:xfrm>
              <a:prstGeom prst="roundRect">
                <a:avLst>
                  <a:gd name="adj" fmla="val 9630"/>
                </a:avLst>
              </a:prstGeom>
              <a:solidFill>
                <a:srgbClr val="887712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200" dirty="0">
                    <a:solidFill>
                      <a:schemeClr val="bg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경험기술 전수 체계화</a:t>
                </a:r>
              </a:p>
            </p:txBody>
          </p:sp>
          <p:sp>
            <p:nvSpPr>
              <p:cNvPr id="76" name="사각형: 둥근 모서리 180">
                <a:extLst>
                  <a:ext uri="{FF2B5EF4-FFF2-40B4-BE49-F238E27FC236}">
                    <a16:creationId xmlns:a16="http://schemas.microsoft.com/office/drawing/2014/main" id="{D69D6F0A-28AE-4DC5-840E-131857697E10}"/>
                  </a:ext>
                </a:extLst>
              </p:cNvPr>
              <p:cNvSpPr/>
              <p:nvPr/>
            </p:nvSpPr>
            <p:spPr>
              <a:xfrm>
                <a:off x="2521706" y="5944920"/>
                <a:ext cx="1607754" cy="314145"/>
              </a:xfrm>
              <a:prstGeom prst="roundRect">
                <a:avLst>
                  <a:gd name="adj" fmla="val 9630"/>
                </a:avLst>
              </a:prstGeom>
              <a:solidFill>
                <a:srgbClr val="1A61A2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200" dirty="0">
                    <a:solidFill>
                      <a:schemeClr val="bg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핵심기술 역량 강화</a:t>
                </a:r>
              </a:p>
            </p:txBody>
          </p:sp>
        </p:grpSp>
        <p:grpSp>
          <p:nvGrpSpPr>
            <p:cNvPr id="77" name="그룹 76"/>
            <p:cNvGrpSpPr/>
            <p:nvPr/>
          </p:nvGrpSpPr>
          <p:grpSpPr>
            <a:xfrm>
              <a:off x="4296218" y="1473213"/>
              <a:ext cx="3466914" cy="774703"/>
              <a:chOff x="743136" y="5557570"/>
              <a:chExt cx="3466914" cy="774703"/>
            </a:xfrm>
          </p:grpSpPr>
          <p:sp>
            <p:nvSpPr>
              <p:cNvPr id="78" name="사각형: 둥근 모서리 180">
                <a:extLst>
                  <a:ext uri="{FF2B5EF4-FFF2-40B4-BE49-F238E27FC236}">
                    <a16:creationId xmlns:a16="http://schemas.microsoft.com/office/drawing/2014/main" id="{D69D6F0A-28AE-4DC5-840E-131857697E10}"/>
                  </a:ext>
                </a:extLst>
              </p:cNvPr>
              <p:cNvSpPr/>
              <p:nvPr/>
            </p:nvSpPr>
            <p:spPr>
              <a:xfrm>
                <a:off x="743136" y="5557570"/>
                <a:ext cx="3466914" cy="774703"/>
              </a:xfrm>
              <a:prstGeom prst="roundRect">
                <a:avLst>
                  <a:gd name="adj" fmla="val 9630"/>
                </a:avLst>
              </a:prstGeom>
              <a:solidFill>
                <a:srgbClr val="FFFFCC"/>
              </a:solidFill>
              <a:ln w="19050"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schemeClr val="lt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  <p:sp>
            <p:nvSpPr>
              <p:cNvPr id="79" name="TextBox 78"/>
              <p:cNvSpPr txBox="1"/>
              <p:nvPr/>
            </p:nvSpPr>
            <p:spPr>
              <a:xfrm>
                <a:off x="743136" y="5589295"/>
                <a:ext cx="346691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미래사업 기술개발 다변화</a:t>
                </a:r>
              </a:p>
            </p:txBody>
          </p:sp>
          <p:sp>
            <p:nvSpPr>
              <p:cNvPr id="80" name="사각형: 둥근 모서리 180">
                <a:extLst>
                  <a:ext uri="{FF2B5EF4-FFF2-40B4-BE49-F238E27FC236}">
                    <a16:creationId xmlns:a16="http://schemas.microsoft.com/office/drawing/2014/main" id="{D69D6F0A-28AE-4DC5-840E-131857697E10}"/>
                  </a:ext>
                </a:extLst>
              </p:cNvPr>
              <p:cNvSpPr/>
              <p:nvPr/>
            </p:nvSpPr>
            <p:spPr>
              <a:xfrm>
                <a:off x="824075" y="5944920"/>
                <a:ext cx="1607754" cy="314145"/>
              </a:xfrm>
              <a:prstGeom prst="roundRect">
                <a:avLst>
                  <a:gd name="adj" fmla="val 9630"/>
                </a:avLst>
              </a:prstGeom>
              <a:solidFill>
                <a:srgbClr val="1A61A2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200" dirty="0">
                    <a:solidFill>
                      <a:schemeClr val="bg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주력사업 기반 고도화</a:t>
                </a:r>
              </a:p>
            </p:txBody>
          </p:sp>
          <p:sp>
            <p:nvSpPr>
              <p:cNvPr id="81" name="사각형: 둥근 모서리 180">
                <a:extLst>
                  <a:ext uri="{FF2B5EF4-FFF2-40B4-BE49-F238E27FC236}">
                    <a16:creationId xmlns:a16="http://schemas.microsoft.com/office/drawing/2014/main" id="{D69D6F0A-28AE-4DC5-840E-131857697E10}"/>
                  </a:ext>
                </a:extLst>
              </p:cNvPr>
              <p:cNvSpPr/>
              <p:nvPr/>
            </p:nvSpPr>
            <p:spPr>
              <a:xfrm>
                <a:off x="2521706" y="5944920"/>
                <a:ext cx="1607754" cy="314145"/>
              </a:xfrm>
              <a:prstGeom prst="roundRect">
                <a:avLst>
                  <a:gd name="adj" fmla="val 9630"/>
                </a:avLst>
              </a:prstGeom>
              <a:solidFill>
                <a:srgbClr val="1A61A2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100" spc="-70" dirty="0">
                    <a:solidFill>
                      <a:schemeClr val="bg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수소</a:t>
                </a:r>
                <a:r>
                  <a:rPr lang="en-US" altLang="ko-KR" sz="1100" spc="-70" dirty="0">
                    <a:solidFill>
                      <a:schemeClr val="bg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·</a:t>
                </a:r>
                <a:r>
                  <a:rPr lang="ko-KR" altLang="en-US" sz="1100" spc="-70" dirty="0">
                    <a:solidFill>
                      <a:schemeClr val="bg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암모니아 사업기반 구축</a:t>
                </a:r>
              </a:p>
            </p:txBody>
          </p:sp>
        </p:grpSp>
        <p:grpSp>
          <p:nvGrpSpPr>
            <p:cNvPr id="82" name="그룹 81"/>
            <p:cNvGrpSpPr/>
            <p:nvPr/>
          </p:nvGrpSpPr>
          <p:grpSpPr>
            <a:xfrm>
              <a:off x="7915625" y="1473213"/>
              <a:ext cx="3466914" cy="774703"/>
              <a:chOff x="743136" y="5557570"/>
              <a:chExt cx="3466914" cy="774703"/>
            </a:xfrm>
          </p:grpSpPr>
          <p:sp>
            <p:nvSpPr>
              <p:cNvPr id="83" name="사각형: 둥근 모서리 180">
                <a:extLst>
                  <a:ext uri="{FF2B5EF4-FFF2-40B4-BE49-F238E27FC236}">
                    <a16:creationId xmlns:a16="http://schemas.microsoft.com/office/drawing/2014/main" id="{D69D6F0A-28AE-4DC5-840E-131857697E10}"/>
                  </a:ext>
                </a:extLst>
              </p:cNvPr>
              <p:cNvSpPr/>
              <p:nvPr/>
            </p:nvSpPr>
            <p:spPr>
              <a:xfrm>
                <a:off x="743136" y="5557570"/>
                <a:ext cx="3466914" cy="774703"/>
              </a:xfrm>
              <a:prstGeom prst="roundRect">
                <a:avLst>
                  <a:gd name="adj" fmla="val 9630"/>
                </a:avLst>
              </a:prstGeom>
              <a:solidFill>
                <a:srgbClr val="FFFFCC"/>
              </a:solidFill>
              <a:ln w="19050"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schemeClr val="lt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  <p:sp>
            <p:nvSpPr>
              <p:cNvPr id="84" name="TextBox 83"/>
              <p:cNvSpPr txBox="1"/>
              <p:nvPr/>
            </p:nvSpPr>
            <p:spPr>
              <a:xfrm>
                <a:off x="743136" y="5589295"/>
                <a:ext cx="346691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탄소중립 및 에너지안보 기여</a:t>
                </a:r>
              </a:p>
            </p:txBody>
          </p:sp>
          <p:sp>
            <p:nvSpPr>
              <p:cNvPr id="85" name="사각형: 둥근 모서리 180">
                <a:extLst>
                  <a:ext uri="{FF2B5EF4-FFF2-40B4-BE49-F238E27FC236}">
                    <a16:creationId xmlns:a16="http://schemas.microsoft.com/office/drawing/2014/main" id="{D69D6F0A-28AE-4DC5-840E-131857697E10}"/>
                  </a:ext>
                </a:extLst>
              </p:cNvPr>
              <p:cNvSpPr/>
              <p:nvPr/>
            </p:nvSpPr>
            <p:spPr>
              <a:xfrm>
                <a:off x="824075" y="5944920"/>
                <a:ext cx="1607754" cy="314145"/>
              </a:xfrm>
              <a:prstGeom prst="roundRect">
                <a:avLst>
                  <a:gd name="adj" fmla="val 9630"/>
                </a:avLst>
              </a:prstGeom>
              <a:solidFill>
                <a:srgbClr val="1A61A2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200" spc="-100" dirty="0">
                    <a:solidFill>
                      <a:schemeClr val="bg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온실가스 감축 기술력 제고</a:t>
                </a:r>
              </a:p>
            </p:txBody>
          </p:sp>
          <p:sp>
            <p:nvSpPr>
              <p:cNvPr id="86" name="사각형: 둥근 모서리 180">
                <a:extLst>
                  <a:ext uri="{FF2B5EF4-FFF2-40B4-BE49-F238E27FC236}">
                    <a16:creationId xmlns:a16="http://schemas.microsoft.com/office/drawing/2014/main" id="{D69D6F0A-28AE-4DC5-840E-131857697E10}"/>
                  </a:ext>
                </a:extLst>
              </p:cNvPr>
              <p:cNvSpPr/>
              <p:nvPr/>
            </p:nvSpPr>
            <p:spPr>
              <a:xfrm>
                <a:off x="2521706" y="5944920"/>
                <a:ext cx="1607754" cy="314145"/>
              </a:xfrm>
              <a:prstGeom prst="roundRect">
                <a:avLst>
                  <a:gd name="adj" fmla="val 9630"/>
                </a:avLst>
              </a:prstGeom>
              <a:solidFill>
                <a:srgbClr val="1A61A2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200" dirty="0" err="1">
                    <a:solidFill>
                      <a:schemeClr val="bg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미자립</a:t>
                </a:r>
                <a:r>
                  <a:rPr lang="ko-KR" altLang="en-US" sz="1200" dirty="0">
                    <a:solidFill>
                      <a:schemeClr val="bg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 핵심기술 확보</a:t>
                </a:r>
              </a:p>
            </p:txBody>
          </p:sp>
        </p:grpSp>
      </p:grpSp>
      <p:sp>
        <p:nvSpPr>
          <p:cNvPr id="107" name="사다리꼴 106">
            <a:extLst>
              <a:ext uri="{FF2B5EF4-FFF2-40B4-BE49-F238E27FC236}">
                <a16:creationId xmlns:a16="http://schemas.microsoft.com/office/drawing/2014/main" id="{90895C25-6F91-8531-B674-BE0C3402D66A}"/>
              </a:ext>
            </a:extLst>
          </p:cNvPr>
          <p:cNvSpPr/>
          <p:nvPr/>
        </p:nvSpPr>
        <p:spPr>
          <a:xfrm>
            <a:off x="4027570" y="948871"/>
            <a:ext cx="4136868" cy="474890"/>
          </a:xfrm>
          <a:prstGeom prst="trapezoid">
            <a:avLst>
              <a:gd name="adj" fmla="val 57629"/>
            </a:avLst>
          </a:prstGeom>
          <a:solidFill>
            <a:schemeClr val="tx1">
              <a:lumMod val="75000"/>
              <a:lumOff val="2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ko-KR" altLang="en-US" sz="2400" spc="6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중점 추진 방향</a:t>
            </a:r>
          </a:p>
        </p:txBody>
      </p:sp>
      <p:grpSp>
        <p:nvGrpSpPr>
          <p:cNvPr id="54" name="그룹 53"/>
          <p:cNvGrpSpPr/>
          <p:nvPr/>
        </p:nvGrpSpPr>
        <p:grpSpPr>
          <a:xfrm>
            <a:off x="509859" y="3695260"/>
            <a:ext cx="5421354" cy="1598753"/>
            <a:chOff x="703358" y="4399323"/>
            <a:chExt cx="5227851" cy="731831"/>
          </a:xfrm>
        </p:grpSpPr>
        <p:cxnSp>
          <p:nvCxnSpPr>
            <p:cNvPr id="56" name="직선 연결선 55">
              <a:extLst>
                <a:ext uri="{FF2B5EF4-FFF2-40B4-BE49-F238E27FC236}">
                  <a16:creationId xmlns:a16="http://schemas.microsoft.com/office/drawing/2014/main" id="{0BD6CA79-7B22-B47A-E443-375967C4B0CD}"/>
                </a:ext>
              </a:extLst>
            </p:cNvPr>
            <p:cNvCxnSpPr>
              <a:cxnSpLocks/>
            </p:cNvCxnSpPr>
            <p:nvPr/>
          </p:nvCxnSpPr>
          <p:spPr>
            <a:xfrm>
              <a:off x="711209" y="5121801"/>
              <a:ext cx="5220000" cy="0"/>
            </a:xfrm>
            <a:prstGeom prst="line">
              <a:avLst/>
            </a:prstGeom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57" name="차트 56"/>
            <p:cNvGraphicFramePr/>
            <p:nvPr/>
          </p:nvGraphicFramePr>
          <p:xfrm>
            <a:off x="703358" y="4399323"/>
            <a:ext cx="5227851" cy="73183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2834145375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1F497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0" y="3411000"/>
            <a:ext cx="12192000" cy="36000"/>
          </a:xfrm>
          <a:prstGeom prst="rect">
            <a:avLst/>
          </a:prstGeom>
          <a:solidFill>
            <a:srgbClr val="5C7A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3142CA13-8AE2-E012-AB32-0B2A8B25E786}"/>
              </a:ext>
            </a:extLst>
          </p:cNvPr>
          <p:cNvSpPr txBox="1"/>
          <p:nvPr/>
        </p:nvSpPr>
        <p:spPr>
          <a:xfrm>
            <a:off x="3350697" y="2800975"/>
            <a:ext cx="5490606" cy="1446550"/>
          </a:xfrm>
          <a:prstGeom prst="rect">
            <a:avLst/>
          </a:prstGeom>
          <a:solidFill>
            <a:srgbClr val="1F497D"/>
          </a:solidFill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8800" i="0" u="none" strike="noStrike" kern="0" cap="none" spc="60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돋움체 Bold" panose="00000800000000000000" pitchFamily="2" charset="-127"/>
                <a:ea typeface="KoPub돋움체 Bold" panose="00000800000000000000" pitchFamily="2" charset="-127"/>
              </a:rPr>
              <a:t>감사합니다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8707" y="4561251"/>
            <a:ext cx="2994587" cy="592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555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테마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사용자 지정 2">
      <a:majorFont>
        <a:latin typeface="넥슨Lv2고딕 Bold"/>
        <a:ea typeface="넥슨Lv2고딕 Bold"/>
        <a:cs typeface=""/>
      </a:majorFont>
      <a:minorFont>
        <a:latin typeface="넥슨Lv2고딕 Bold"/>
        <a:ea typeface="넥슨Lv2고딕 Bold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30505</TotalTime>
  <Words>711</Words>
  <Application>Microsoft Office PowerPoint</Application>
  <PresentationFormat>와이드스크린</PresentationFormat>
  <Paragraphs>146</Paragraphs>
  <Slides>11</Slides>
  <Notes>5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8" baseType="lpstr">
      <vt:lpstr>KoPub돋움체 Bold</vt:lpstr>
      <vt:lpstr>나눔스퀘어 ExtraBold</vt:lpstr>
      <vt:lpstr>넥슨Lv2고딕 Bold</vt:lpstr>
      <vt:lpstr>넥슨Lv2고딕 Medium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 경준</dc:creator>
  <cp:lastModifiedBy>Windows 사용자</cp:lastModifiedBy>
  <cp:revision>3071</cp:revision>
  <cp:lastPrinted>2025-01-16T06:53:09Z</cp:lastPrinted>
  <dcterms:created xsi:type="dcterms:W3CDTF">2020-12-15T01:06:32Z</dcterms:created>
  <dcterms:modified xsi:type="dcterms:W3CDTF">2025-04-24T05:36:07Z</dcterms:modified>
</cp:coreProperties>
</file>